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loud Condensed" pitchFamily="2" charset="0"/>
      <p:regular r:id="rId22"/>
    </p:embeddedFont>
    <p:embeddedFont>
      <p:font typeface="Cloud Condensed Bold" pitchFamily="2" charset="0"/>
      <p:regular r:id="rId23"/>
      <p:bold r:id="rId24"/>
    </p:embeddedFont>
    <p:embeddedFont>
      <p:font typeface="TAN Meringue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65" autoAdjust="0"/>
  </p:normalViewPr>
  <p:slideViewPr>
    <p:cSldViewPr>
      <p:cViewPr varScale="1">
        <p:scale>
          <a:sx n="67" d="100"/>
          <a:sy n="67" d="100"/>
        </p:scale>
        <p:origin x="9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03.06.25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靜脈曲張（Varicose Veins）又稱靜脈瘤，俗稱「浮腳筋」，主要是因為靜脈中的瓣膜功能受損或血管壁病變，導致血液倒流、內壓增高，使血管擴張扭曲。靜脈曲張不只發生在下肢，肛門、精索、骨盆，甚至是食道都有可能，但因為人是雙腿站立的動物，受到地心引力的影響，導致大部分的靜脈曲張都形成於腿部。靜脈曲張是一種不可逆的疾病，病況加重時會造成皮膚潰瘍、出血，甚至是淺層或深層靜脈栓塞等可能危及性命的併發症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靜脈曲張（Varicose Veins）又稱靜脈瘤，俗稱「浮腳筋」，主要是因為靜脈中的瓣膜功能受損或血管壁病變，導致血液倒流、內壓增高，使血管擴張扭曲。靜脈曲張不只發生在下肢，肛門、精索、骨盆，甚至是食道都有可能，但因為人是雙腿站立的動物，受到地心引力的影響，導致大部分的靜脈曲張都形成於腿部。靜脈曲張是一種不可逆的疾病，病況加重時會造成皮膚潰瘍、出血，甚至是淺層或深層靜脈栓塞等可能危及性命的併發症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靜脈曲張（Varicose Veins）又稱靜脈瘤，俗稱「浮腳筋」，主要是因為靜脈中的瓣膜功能受損或血管壁病變，導致血液倒流、內壓增高，使血管擴張扭曲。靜脈曲張不只發生在下肢，肛門、精索、骨盆，甚至是食道都有可能，但因為人是雙腿站立的動物，受到地心引力的影響，導致大部分的靜脈曲張都形成於腿部。靜脈曲張是一種不可逆的疾病，病況加重時會造成皮膚潰瘍、出血，甚至是淺層或深層靜脈栓塞等可能危及性命的併發症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6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7.jpeg"/><Relationship Id="rId4" Type="http://schemas.openxmlformats.org/officeDocument/2006/relationships/image" Target="../media/image37.pn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6.pn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51.jpeg"/><Relationship Id="rId4" Type="http://schemas.openxmlformats.org/officeDocument/2006/relationships/image" Target="../media/image37.pn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5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hyperlink" Target="https://gooddoctorweb.com/post/175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hyperlink" Target="https://www.cvsdr-yang.com/14057/%E9%9D%9C%E8%84%88%E6%9B%B2%E5%BC%B5%E7%97%87%E7%8B%80%E6%B2%BB%E7%99%82%E8%88%87%E6%89%8B%E8%A1%93%E6%96%B9%E6%B3%95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hyperlink" Target="https://www.belleesseclinic.com/cpmpost/varicose_veins_treatment/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5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3380" flipH="1">
            <a:off x="14900829" y="5447419"/>
            <a:ext cx="4260163" cy="6491677"/>
          </a:xfrm>
          <a:custGeom>
            <a:avLst/>
            <a:gdLst/>
            <a:ahLst/>
            <a:cxnLst/>
            <a:rect l="l" t="t" r="r" b="b"/>
            <a:pathLst>
              <a:path w="4260163" h="6491677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294344">
            <a:off x="15058286" y="7262264"/>
            <a:ext cx="2236380" cy="5590951"/>
          </a:xfrm>
          <a:custGeom>
            <a:avLst/>
            <a:gdLst/>
            <a:ahLst/>
            <a:cxnLst/>
            <a:rect l="l" t="t" r="r" b="b"/>
            <a:pathLst>
              <a:path w="2236380" h="5590951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962042">
            <a:off x="-1615455" y="-2988454"/>
            <a:ext cx="2770457" cy="6883122"/>
          </a:xfrm>
          <a:custGeom>
            <a:avLst/>
            <a:gdLst/>
            <a:ahLst/>
            <a:cxnLst/>
            <a:rect l="l" t="t" r="r" b="b"/>
            <a:pathLst>
              <a:path w="2770457" h="6883122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73085">
            <a:off x="547951" y="-674957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529906" flipH="1">
            <a:off x="1852022" y="-1133107"/>
            <a:ext cx="1270293" cy="3172429"/>
          </a:xfrm>
          <a:custGeom>
            <a:avLst/>
            <a:gdLst/>
            <a:ahLst/>
            <a:cxnLst/>
            <a:rect l="l" t="t" r="r" b="b"/>
            <a:pathLst>
              <a:path w="1270293" h="3172429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90619">
            <a:off x="312608" y="3021072"/>
            <a:ext cx="554273" cy="1007769"/>
          </a:xfrm>
          <a:custGeom>
            <a:avLst/>
            <a:gdLst/>
            <a:ahLst/>
            <a:cxnLst/>
            <a:rect l="l" t="t" r="r" b="b"/>
            <a:pathLst>
              <a:path w="554273" h="1007769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853187">
            <a:off x="1936021" y="3559256"/>
            <a:ext cx="383936" cy="906043"/>
          </a:xfrm>
          <a:custGeom>
            <a:avLst/>
            <a:gdLst/>
            <a:ahLst/>
            <a:cxnLst/>
            <a:rect l="l" t="t" r="r" b="b"/>
            <a:pathLst>
              <a:path w="383936" h="906043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41099">
            <a:off x="16227382" y="7564634"/>
            <a:ext cx="1268138" cy="4354122"/>
          </a:xfrm>
          <a:custGeom>
            <a:avLst/>
            <a:gdLst/>
            <a:ahLst/>
            <a:cxnLst/>
            <a:rect l="l" t="t" r="r" b="b"/>
            <a:pathLst>
              <a:path w="1268138" h="4354122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30227" y="8313410"/>
            <a:ext cx="964079" cy="2433006"/>
          </a:xfrm>
          <a:custGeom>
            <a:avLst/>
            <a:gdLst/>
            <a:ahLst/>
            <a:cxnLst/>
            <a:rect l="l" t="t" r="r" b="b"/>
            <a:pathLst>
              <a:path w="964079" h="2433006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54738">
            <a:off x="-36762" y="8612782"/>
            <a:ext cx="1541228" cy="3829139"/>
          </a:xfrm>
          <a:custGeom>
            <a:avLst/>
            <a:gdLst/>
            <a:ahLst/>
            <a:cxnLst/>
            <a:rect l="l" t="t" r="r" b="b"/>
            <a:pathLst>
              <a:path w="1541228" h="3829139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527996">
            <a:off x="16747399" y="-663098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6732337" flipH="1">
            <a:off x="15749704" y="1149887"/>
            <a:ext cx="384789" cy="699616"/>
          </a:xfrm>
          <a:custGeom>
            <a:avLst/>
            <a:gdLst/>
            <a:ahLst/>
            <a:cxnLst/>
            <a:rect l="l" t="t" r="r" b="b"/>
            <a:pathLst>
              <a:path w="384789" h="699616">
                <a:moveTo>
                  <a:pt x="384789" y="0"/>
                </a:moveTo>
                <a:lnTo>
                  <a:pt x="0" y="0"/>
                </a:lnTo>
                <a:lnTo>
                  <a:pt x="0" y="699616"/>
                </a:lnTo>
                <a:lnTo>
                  <a:pt x="384789" y="699616"/>
                </a:lnTo>
                <a:lnTo>
                  <a:pt x="384789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158146" flipH="1">
            <a:off x="16266961" y="2628013"/>
            <a:ext cx="249784" cy="589462"/>
          </a:xfrm>
          <a:custGeom>
            <a:avLst/>
            <a:gdLst/>
            <a:ahLst/>
            <a:cxnLst/>
            <a:rect l="l" t="t" r="r" b="b"/>
            <a:pathLst>
              <a:path w="249784" h="589462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 flipV="1">
            <a:off x="13894697" y="5535140"/>
            <a:ext cx="1613035" cy="1338421"/>
          </a:xfrm>
          <a:custGeom>
            <a:avLst/>
            <a:gdLst/>
            <a:ahLst/>
            <a:cxnLst/>
            <a:rect l="l" t="t" r="r" b="b"/>
            <a:pathLst>
              <a:path w="1613035" h="1338421">
                <a:moveTo>
                  <a:pt x="1613036" y="1338420"/>
                </a:moveTo>
                <a:lnTo>
                  <a:pt x="0" y="1338420"/>
                </a:lnTo>
                <a:lnTo>
                  <a:pt x="0" y="0"/>
                </a:lnTo>
                <a:lnTo>
                  <a:pt x="1613036" y="0"/>
                </a:lnTo>
                <a:lnTo>
                  <a:pt x="1613036" y="133842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r="-144305" b="-3396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761217" y="2565425"/>
            <a:ext cx="1613035" cy="1338421"/>
          </a:xfrm>
          <a:custGeom>
            <a:avLst/>
            <a:gdLst/>
            <a:ahLst/>
            <a:cxnLst/>
            <a:rect l="l" t="t" r="r" b="b"/>
            <a:pathLst>
              <a:path w="1613035" h="1338421">
                <a:moveTo>
                  <a:pt x="0" y="0"/>
                </a:moveTo>
                <a:lnTo>
                  <a:pt x="1613036" y="0"/>
                </a:lnTo>
                <a:lnTo>
                  <a:pt x="1613036" y="1338420"/>
                </a:lnTo>
                <a:lnTo>
                  <a:pt x="0" y="133842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r="-144305" b="-33966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761217" y="3515431"/>
            <a:ext cx="1274651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200" dirty="0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 </a:t>
            </a:r>
            <a:r>
              <a:rPr lang="en-US" sz="5000" spc="200" dirty="0" err="1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香氣發表會</a:t>
            </a:r>
            <a:endParaRPr lang="en-US" sz="5000" spc="200" dirty="0">
              <a:solidFill>
                <a:srgbClr val="677EA4"/>
              </a:solidFill>
              <a:latin typeface="TAN Meringue"/>
              <a:ea typeface="TAN Meringue"/>
              <a:cs typeface="TAN Meringue"/>
              <a:sym typeface="TAN Meringue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468217" y="7420035"/>
            <a:ext cx="3351565" cy="551340"/>
            <a:chOff x="0" y="0"/>
            <a:chExt cx="2470483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70483" cy="406400"/>
            </a:xfrm>
            <a:custGeom>
              <a:avLst/>
              <a:gdLst/>
              <a:ahLst/>
              <a:cxnLst/>
              <a:rect l="l" t="t" r="r" b="b"/>
              <a:pathLst>
                <a:path w="2470483" h="406400">
                  <a:moveTo>
                    <a:pt x="2267283" y="0"/>
                  </a:moveTo>
                  <a:cubicBezTo>
                    <a:pt x="2379507" y="0"/>
                    <a:pt x="2470483" y="90976"/>
                    <a:pt x="2470483" y="203200"/>
                  </a:cubicBezTo>
                  <a:cubicBezTo>
                    <a:pt x="2470483" y="315424"/>
                    <a:pt x="2379507" y="406400"/>
                    <a:pt x="22672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2470483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805210" y="7360107"/>
            <a:ext cx="2677579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677EA4"/>
                </a:solidFill>
                <a:latin typeface="Cloud Condensed"/>
                <a:ea typeface="Cloud Condensed"/>
                <a:cs typeface="Cloud Condensed"/>
                <a:sym typeface="Cloud Condensed"/>
              </a:rPr>
              <a:t>106 期 李瑄儀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8497584" y="8165642"/>
            <a:ext cx="1369032" cy="427238"/>
            <a:chOff x="0" y="0"/>
            <a:chExt cx="1302259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02259" cy="406400"/>
            </a:xfrm>
            <a:custGeom>
              <a:avLst/>
              <a:gdLst/>
              <a:ahLst/>
              <a:cxnLst/>
              <a:rect l="l" t="t" r="r" b="b"/>
              <a:pathLst>
                <a:path w="1302259" h="406400">
                  <a:moveTo>
                    <a:pt x="1099059" y="0"/>
                  </a:moveTo>
                  <a:cubicBezTo>
                    <a:pt x="1211283" y="0"/>
                    <a:pt x="1302259" y="90976"/>
                    <a:pt x="1302259" y="203200"/>
                  </a:cubicBezTo>
                  <a:cubicBezTo>
                    <a:pt x="1302259" y="315424"/>
                    <a:pt x="1211283" y="406400"/>
                    <a:pt x="109905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302259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643152" y="8071922"/>
            <a:ext cx="1039796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77EA4"/>
                </a:solidFill>
                <a:latin typeface="Cloud Condensed"/>
                <a:ea typeface="Cloud Condensed"/>
                <a:cs typeface="Cloud Condensed"/>
                <a:sym typeface="Cloud Condensed"/>
              </a:rPr>
              <a:t>2024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16660" y="4393709"/>
            <a:ext cx="12746516" cy="1377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320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芳療改善靜脈曲張與水腫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6448" y="2952417"/>
            <a:ext cx="14613329" cy="6012732"/>
            <a:chOff x="0" y="0"/>
            <a:chExt cx="3848778" cy="1583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8778" cy="1583600"/>
            </a:xfrm>
            <a:custGeom>
              <a:avLst/>
              <a:gdLst/>
              <a:ahLst/>
              <a:cxnLst/>
              <a:rect l="l" t="t" r="r" b="b"/>
              <a:pathLst>
                <a:path w="3848778" h="1583600">
                  <a:moveTo>
                    <a:pt x="0" y="0"/>
                  </a:moveTo>
                  <a:lnTo>
                    <a:pt x="3848778" y="0"/>
                  </a:lnTo>
                  <a:lnTo>
                    <a:pt x="3848778" y="1583600"/>
                  </a:lnTo>
                  <a:lnTo>
                    <a:pt x="0" y="1583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848778" cy="165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905165" flipV="1">
            <a:off x="3566333" y="-126316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428401" flipH="1">
            <a:off x="14831672" y="1843434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222482" flipH="1" flipV="1">
            <a:off x="12669901" y="-111941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573478">
            <a:off x="15158630" y="-2800135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92920" flipH="1">
            <a:off x="14042727" y="3301548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070296" y="4562030"/>
            <a:ext cx="2189233" cy="2189233"/>
          </a:xfrm>
          <a:custGeom>
            <a:avLst/>
            <a:gdLst/>
            <a:ahLst/>
            <a:cxnLst/>
            <a:rect l="l" t="t" r="r" b="b"/>
            <a:pathLst>
              <a:path w="2189233" h="2189233">
                <a:moveTo>
                  <a:pt x="0" y="0"/>
                </a:moveTo>
                <a:lnTo>
                  <a:pt x="2189233" y="0"/>
                </a:lnTo>
                <a:lnTo>
                  <a:pt x="2189233" y="2189233"/>
                </a:lnTo>
                <a:lnTo>
                  <a:pt x="0" y="218923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516704" y="3767022"/>
            <a:ext cx="4383521" cy="4383521"/>
          </a:xfrm>
          <a:custGeom>
            <a:avLst/>
            <a:gdLst/>
            <a:ahLst/>
            <a:cxnLst/>
            <a:rect l="l" t="t" r="r" b="b"/>
            <a:pathLst>
              <a:path w="4383521" h="4383521">
                <a:moveTo>
                  <a:pt x="0" y="0"/>
                </a:moveTo>
                <a:lnTo>
                  <a:pt x="4383521" y="0"/>
                </a:lnTo>
                <a:lnTo>
                  <a:pt x="4383521" y="4383522"/>
                </a:lnTo>
                <a:lnTo>
                  <a:pt x="0" y="438352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4331385" y="3825141"/>
            <a:ext cx="4383521" cy="4383521"/>
          </a:xfrm>
          <a:custGeom>
            <a:avLst/>
            <a:gdLst/>
            <a:ahLst/>
            <a:cxnLst/>
            <a:rect l="l" t="t" r="r" b="b"/>
            <a:pathLst>
              <a:path w="4383521" h="4383521">
                <a:moveTo>
                  <a:pt x="0" y="0"/>
                </a:moveTo>
                <a:lnTo>
                  <a:pt x="4383521" y="0"/>
                </a:lnTo>
                <a:lnTo>
                  <a:pt x="4383521" y="4383521"/>
                </a:lnTo>
                <a:lnTo>
                  <a:pt x="0" y="43835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400000">
            <a:off x="1957326" y="4630713"/>
            <a:ext cx="2120550" cy="2120550"/>
          </a:xfrm>
          <a:custGeom>
            <a:avLst/>
            <a:gdLst/>
            <a:ahLst/>
            <a:cxnLst/>
            <a:rect l="l" t="t" r="r" b="b"/>
            <a:pathLst>
              <a:path w="2120550" h="2120550">
                <a:moveTo>
                  <a:pt x="0" y="0"/>
                </a:moveTo>
                <a:lnTo>
                  <a:pt x="2120549" y="0"/>
                </a:lnTo>
                <a:lnTo>
                  <a:pt x="2120549" y="2120550"/>
                </a:lnTo>
                <a:lnTo>
                  <a:pt x="0" y="2120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935116" y="1348090"/>
            <a:ext cx="841682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芳療措施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18344" y="6966131"/>
            <a:ext cx="2212837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使用前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左腿圍35.5cm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70296" y="6966131"/>
            <a:ext cx="2212837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使用後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左腿圍34.5cm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905165" flipV="1">
            <a:off x="3566333" y="-126316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428401" flipH="1">
            <a:off x="14831672" y="1843434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22482" flipH="1" flipV="1">
            <a:off x="12669901" y="-111941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573478">
            <a:off x="15158630" y="-2800135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692920" flipH="1">
            <a:off x="14042727" y="3301548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931367" y="3273306"/>
            <a:ext cx="9089561" cy="1225828"/>
            <a:chOff x="0" y="0"/>
            <a:chExt cx="2393958" cy="3228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3958" cy="322852"/>
            </a:xfrm>
            <a:custGeom>
              <a:avLst/>
              <a:gdLst/>
              <a:ahLst/>
              <a:cxnLst/>
              <a:rect l="l" t="t" r="r" b="b"/>
              <a:pathLst>
                <a:path w="2393958" h="322852">
                  <a:moveTo>
                    <a:pt x="14480" y="0"/>
                  </a:moveTo>
                  <a:lnTo>
                    <a:pt x="2379479" y="0"/>
                  </a:lnTo>
                  <a:cubicBezTo>
                    <a:pt x="2383319" y="0"/>
                    <a:pt x="2387002" y="1526"/>
                    <a:pt x="2389717" y="4241"/>
                  </a:cubicBezTo>
                  <a:cubicBezTo>
                    <a:pt x="2392433" y="6956"/>
                    <a:pt x="2393958" y="10639"/>
                    <a:pt x="2393958" y="14480"/>
                  </a:cubicBezTo>
                  <a:lnTo>
                    <a:pt x="2393958" y="308372"/>
                  </a:lnTo>
                  <a:cubicBezTo>
                    <a:pt x="2393958" y="316369"/>
                    <a:pt x="2387476" y="322852"/>
                    <a:pt x="2379479" y="322852"/>
                  </a:cubicBezTo>
                  <a:lnTo>
                    <a:pt x="14480" y="322852"/>
                  </a:lnTo>
                  <a:cubicBezTo>
                    <a:pt x="10639" y="322852"/>
                    <a:pt x="6956" y="321326"/>
                    <a:pt x="4241" y="318611"/>
                  </a:cubicBezTo>
                  <a:cubicBezTo>
                    <a:pt x="1526" y="315895"/>
                    <a:pt x="0" y="312212"/>
                    <a:pt x="0" y="308372"/>
                  </a:cubicBezTo>
                  <a:lnTo>
                    <a:pt x="0" y="14480"/>
                  </a:lnTo>
                  <a:cubicBezTo>
                    <a:pt x="0" y="10639"/>
                    <a:pt x="1526" y="6956"/>
                    <a:pt x="4241" y="4241"/>
                  </a:cubicBezTo>
                  <a:cubicBezTo>
                    <a:pt x="6956" y="1526"/>
                    <a:pt x="10639" y="0"/>
                    <a:pt x="144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2393958" cy="389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67457" y="3273306"/>
            <a:ext cx="4102525" cy="5153292"/>
            <a:chOff x="0" y="0"/>
            <a:chExt cx="1080500" cy="1357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0500" cy="1357246"/>
            </a:xfrm>
            <a:custGeom>
              <a:avLst/>
              <a:gdLst/>
              <a:ahLst/>
              <a:cxnLst/>
              <a:rect l="l" t="t" r="r" b="b"/>
              <a:pathLst>
                <a:path w="1080500" h="1357246">
                  <a:moveTo>
                    <a:pt x="0" y="0"/>
                  </a:moveTo>
                  <a:lnTo>
                    <a:pt x="1080500" y="0"/>
                  </a:lnTo>
                  <a:lnTo>
                    <a:pt x="1080500" y="1357246"/>
                  </a:lnTo>
                  <a:lnTo>
                    <a:pt x="0" y="13572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80500" cy="1423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31367" y="4685454"/>
            <a:ext cx="9089561" cy="1627610"/>
            <a:chOff x="0" y="0"/>
            <a:chExt cx="2393958" cy="4286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93958" cy="428671"/>
            </a:xfrm>
            <a:custGeom>
              <a:avLst/>
              <a:gdLst/>
              <a:ahLst/>
              <a:cxnLst/>
              <a:rect l="l" t="t" r="r" b="b"/>
              <a:pathLst>
                <a:path w="2393958" h="428671">
                  <a:moveTo>
                    <a:pt x="14480" y="0"/>
                  </a:moveTo>
                  <a:lnTo>
                    <a:pt x="2379479" y="0"/>
                  </a:lnTo>
                  <a:cubicBezTo>
                    <a:pt x="2383319" y="0"/>
                    <a:pt x="2387002" y="1526"/>
                    <a:pt x="2389717" y="4241"/>
                  </a:cubicBezTo>
                  <a:cubicBezTo>
                    <a:pt x="2392433" y="6956"/>
                    <a:pt x="2393958" y="10639"/>
                    <a:pt x="2393958" y="14480"/>
                  </a:cubicBezTo>
                  <a:lnTo>
                    <a:pt x="2393958" y="414191"/>
                  </a:lnTo>
                  <a:cubicBezTo>
                    <a:pt x="2393958" y="422188"/>
                    <a:pt x="2387476" y="428671"/>
                    <a:pt x="2379479" y="428671"/>
                  </a:cubicBezTo>
                  <a:lnTo>
                    <a:pt x="14480" y="428671"/>
                  </a:lnTo>
                  <a:cubicBezTo>
                    <a:pt x="10639" y="428671"/>
                    <a:pt x="6956" y="427145"/>
                    <a:pt x="4241" y="424430"/>
                  </a:cubicBezTo>
                  <a:cubicBezTo>
                    <a:pt x="1526" y="421714"/>
                    <a:pt x="0" y="418032"/>
                    <a:pt x="0" y="414191"/>
                  </a:cubicBezTo>
                  <a:lnTo>
                    <a:pt x="0" y="14480"/>
                  </a:lnTo>
                  <a:cubicBezTo>
                    <a:pt x="0" y="10639"/>
                    <a:pt x="1526" y="6956"/>
                    <a:pt x="4241" y="4241"/>
                  </a:cubicBezTo>
                  <a:cubicBezTo>
                    <a:pt x="6956" y="1526"/>
                    <a:pt x="10639" y="0"/>
                    <a:pt x="144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2393958" cy="495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931367" y="6503563"/>
            <a:ext cx="9089561" cy="1884785"/>
            <a:chOff x="0" y="0"/>
            <a:chExt cx="2393958" cy="49640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93958" cy="496404"/>
            </a:xfrm>
            <a:custGeom>
              <a:avLst/>
              <a:gdLst/>
              <a:ahLst/>
              <a:cxnLst/>
              <a:rect l="l" t="t" r="r" b="b"/>
              <a:pathLst>
                <a:path w="2393958" h="496404">
                  <a:moveTo>
                    <a:pt x="14480" y="0"/>
                  </a:moveTo>
                  <a:lnTo>
                    <a:pt x="2379479" y="0"/>
                  </a:lnTo>
                  <a:cubicBezTo>
                    <a:pt x="2383319" y="0"/>
                    <a:pt x="2387002" y="1526"/>
                    <a:pt x="2389717" y="4241"/>
                  </a:cubicBezTo>
                  <a:cubicBezTo>
                    <a:pt x="2392433" y="6956"/>
                    <a:pt x="2393958" y="10639"/>
                    <a:pt x="2393958" y="14480"/>
                  </a:cubicBezTo>
                  <a:lnTo>
                    <a:pt x="2393958" y="481925"/>
                  </a:lnTo>
                  <a:cubicBezTo>
                    <a:pt x="2393958" y="485765"/>
                    <a:pt x="2392433" y="489448"/>
                    <a:pt x="2389717" y="492163"/>
                  </a:cubicBezTo>
                  <a:cubicBezTo>
                    <a:pt x="2387002" y="494879"/>
                    <a:pt x="2383319" y="496404"/>
                    <a:pt x="2379479" y="496404"/>
                  </a:cubicBezTo>
                  <a:lnTo>
                    <a:pt x="14480" y="496404"/>
                  </a:lnTo>
                  <a:cubicBezTo>
                    <a:pt x="10639" y="496404"/>
                    <a:pt x="6956" y="494879"/>
                    <a:pt x="4241" y="492163"/>
                  </a:cubicBezTo>
                  <a:cubicBezTo>
                    <a:pt x="1526" y="489448"/>
                    <a:pt x="0" y="485765"/>
                    <a:pt x="0" y="481925"/>
                  </a:cubicBezTo>
                  <a:lnTo>
                    <a:pt x="0" y="14480"/>
                  </a:lnTo>
                  <a:cubicBezTo>
                    <a:pt x="0" y="10639"/>
                    <a:pt x="1526" y="6956"/>
                    <a:pt x="4241" y="4241"/>
                  </a:cubicBezTo>
                  <a:cubicBezTo>
                    <a:pt x="6956" y="1526"/>
                    <a:pt x="10639" y="0"/>
                    <a:pt x="144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2393958" cy="563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935116" y="1348090"/>
            <a:ext cx="841682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芳療措施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323067" y="3547692"/>
            <a:ext cx="8306162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脹痛指數 ：使用前－7分 ；使用後－4分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23067" y="4946358"/>
            <a:ext cx="8306162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「有椰子味，很像泰式綠咖喱的香料味，聞不出來什麼味道，形容不出來，這次的味道不喜歡。」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16613" y="6643315"/>
            <a:ext cx="8306162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「一直想喝水、尿尿。」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「覺得頭腦昏昏的。」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「不太想去思考其他額外的事情，很放鬆。」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667457" y="3313761"/>
            <a:ext cx="4102525" cy="497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11/19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10ml 3..5% 葵花油</a:t>
            </a: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677EA4"/>
              </a:solidFill>
              <a:latin typeface="Cloud Condensed Bold"/>
              <a:ea typeface="Cloud Condensed Bold"/>
              <a:cs typeface="Cloud Condensed Bold"/>
              <a:sym typeface="Cloud Condensed Bold"/>
            </a:endParaRP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檸檬 1D － 利循環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絲柏 1D － 消水腫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甜橙 1D － 安撫放鬆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芫荽 1D － 舒緩肌肉發炎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胡蘿蔔籽 1D － 護膚抗老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台灣紅檜 1D － 鎮靜減壓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純正薰衣草 1D－ 抗痙攣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6448" y="2952417"/>
            <a:ext cx="14613329" cy="6012732"/>
            <a:chOff x="0" y="0"/>
            <a:chExt cx="3848778" cy="1583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8778" cy="1583600"/>
            </a:xfrm>
            <a:custGeom>
              <a:avLst/>
              <a:gdLst/>
              <a:ahLst/>
              <a:cxnLst/>
              <a:rect l="l" t="t" r="r" b="b"/>
              <a:pathLst>
                <a:path w="3848778" h="1583600">
                  <a:moveTo>
                    <a:pt x="0" y="0"/>
                  </a:moveTo>
                  <a:lnTo>
                    <a:pt x="3848778" y="0"/>
                  </a:lnTo>
                  <a:lnTo>
                    <a:pt x="3848778" y="1583600"/>
                  </a:lnTo>
                  <a:lnTo>
                    <a:pt x="0" y="1583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848778" cy="165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905165" flipV="1">
            <a:off x="3566333" y="-126316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428401" flipH="1">
            <a:off x="14831672" y="1843434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222482" flipH="1" flipV="1">
            <a:off x="12669901" y="-111941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573478">
            <a:off x="15158630" y="-2800135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92920" flipH="1">
            <a:off x="14042727" y="3301548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070296" y="4562030"/>
            <a:ext cx="2189233" cy="2189233"/>
          </a:xfrm>
          <a:custGeom>
            <a:avLst/>
            <a:gdLst/>
            <a:ahLst/>
            <a:cxnLst/>
            <a:rect l="l" t="t" r="r" b="b"/>
            <a:pathLst>
              <a:path w="2189233" h="2189233">
                <a:moveTo>
                  <a:pt x="0" y="0"/>
                </a:moveTo>
                <a:lnTo>
                  <a:pt x="2189233" y="0"/>
                </a:lnTo>
                <a:lnTo>
                  <a:pt x="2189233" y="2189233"/>
                </a:lnTo>
                <a:lnTo>
                  <a:pt x="0" y="218923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516704" y="3767022"/>
            <a:ext cx="4383521" cy="4383521"/>
          </a:xfrm>
          <a:custGeom>
            <a:avLst/>
            <a:gdLst/>
            <a:ahLst/>
            <a:cxnLst/>
            <a:rect l="l" t="t" r="r" b="b"/>
            <a:pathLst>
              <a:path w="4383521" h="4383521">
                <a:moveTo>
                  <a:pt x="0" y="0"/>
                </a:moveTo>
                <a:lnTo>
                  <a:pt x="4383521" y="0"/>
                </a:lnTo>
                <a:lnTo>
                  <a:pt x="4383521" y="4383522"/>
                </a:lnTo>
                <a:lnTo>
                  <a:pt x="0" y="438352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331385" y="3825141"/>
            <a:ext cx="4383521" cy="4383521"/>
          </a:xfrm>
          <a:custGeom>
            <a:avLst/>
            <a:gdLst/>
            <a:ahLst/>
            <a:cxnLst/>
            <a:rect l="l" t="t" r="r" b="b"/>
            <a:pathLst>
              <a:path w="4383521" h="4383521">
                <a:moveTo>
                  <a:pt x="0" y="0"/>
                </a:moveTo>
                <a:lnTo>
                  <a:pt x="4383521" y="0"/>
                </a:lnTo>
                <a:lnTo>
                  <a:pt x="4383521" y="4383521"/>
                </a:lnTo>
                <a:lnTo>
                  <a:pt x="0" y="43835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57326" y="4630713"/>
            <a:ext cx="2120550" cy="2120550"/>
          </a:xfrm>
          <a:custGeom>
            <a:avLst/>
            <a:gdLst/>
            <a:ahLst/>
            <a:cxnLst/>
            <a:rect l="l" t="t" r="r" b="b"/>
            <a:pathLst>
              <a:path w="2120550" h="2120550">
                <a:moveTo>
                  <a:pt x="0" y="0"/>
                </a:moveTo>
                <a:lnTo>
                  <a:pt x="2120549" y="0"/>
                </a:lnTo>
                <a:lnTo>
                  <a:pt x="2120549" y="2120550"/>
                </a:lnTo>
                <a:lnTo>
                  <a:pt x="0" y="2120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935116" y="1348090"/>
            <a:ext cx="841682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芳療措施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18344" y="6966131"/>
            <a:ext cx="2212837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使用前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左腿圍34.8cm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09386" y="6816466"/>
            <a:ext cx="2212837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使用後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左腿圍32.5cm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905165" flipV="1">
            <a:off x="3566333" y="-126316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428401" flipH="1">
            <a:off x="14831672" y="1843434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22482" flipH="1" flipV="1">
            <a:off x="12669901" y="-111941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573478">
            <a:off x="15158630" y="-2800135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692920" flipH="1">
            <a:off x="14042727" y="3301548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931367" y="3273306"/>
            <a:ext cx="9089561" cy="1225828"/>
            <a:chOff x="0" y="0"/>
            <a:chExt cx="2393958" cy="3228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3958" cy="322852"/>
            </a:xfrm>
            <a:custGeom>
              <a:avLst/>
              <a:gdLst/>
              <a:ahLst/>
              <a:cxnLst/>
              <a:rect l="l" t="t" r="r" b="b"/>
              <a:pathLst>
                <a:path w="2393958" h="322852">
                  <a:moveTo>
                    <a:pt x="14480" y="0"/>
                  </a:moveTo>
                  <a:lnTo>
                    <a:pt x="2379479" y="0"/>
                  </a:lnTo>
                  <a:cubicBezTo>
                    <a:pt x="2383319" y="0"/>
                    <a:pt x="2387002" y="1526"/>
                    <a:pt x="2389717" y="4241"/>
                  </a:cubicBezTo>
                  <a:cubicBezTo>
                    <a:pt x="2392433" y="6956"/>
                    <a:pt x="2393958" y="10639"/>
                    <a:pt x="2393958" y="14480"/>
                  </a:cubicBezTo>
                  <a:lnTo>
                    <a:pt x="2393958" y="308372"/>
                  </a:lnTo>
                  <a:cubicBezTo>
                    <a:pt x="2393958" y="316369"/>
                    <a:pt x="2387476" y="322852"/>
                    <a:pt x="2379479" y="322852"/>
                  </a:cubicBezTo>
                  <a:lnTo>
                    <a:pt x="14480" y="322852"/>
                  </a:lnTo>
                  <a:cubicBezTo>
                    <a:pt x="10639" y="322852"/>
                    <a:pt x="6956" y="321326"/>
                    <a:pt x="4241" y="318611"/>
                  </a:cubicBezTo>
                  <a:cubicBezTo>
                    <a:pt x="1526" y="315895"/>
                    <a:pt x="0" y="312212"/>
                    <a:pt x="0" y="308372"/>
                  </a:cubicBezTo>
                  <a:lnTo>
                    <a:pt x="0" y="14480"/>
                  </a:lnTo>
                  <a:cubicBezTo>
                    <a:pt x="0" y="10639"/>
                    <a:pt x="1526" y="6956"/>
                    <a:pt x="4241" y="4241"/>
                  </a:cubicBezTo>
                  <a:cubicBezTo>
                    <a:pt x="6956" y="1526"/>
                    <a:pt x="10639" y="0"/>
                    <a:pt x="144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2393958" cy="389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67457" y="3273306"/>
            <a:ext cx="4102525" cy="5153292"/>
            <a:chOff x="0" y="0"/>
            <a:chExt cx="1080500" cy="1357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0500" cy="1357246"/>
            </a:xfrm>
            <a:custGeom>
              <a:avLst/>
              <a:gdLst/>
              <a:ahLst/>
              <a:cxnLst/>
              <a:rect l="l" t="t" r="r" b="b"/>
              <a:pathLst>
                <a:path w="1080500" h="1357246">
                  <a:moveTo>
                    <a:pt x="0" y="0"/>
                  </a:moveTo>
                  <a:lnTo>
                    <a:pt x="1080500" y="0"/>
                  </a:lnTo>
                  <a:lnTo>
                    <a:pt x="1080500" y="1357246"/>
                  </a:lnTo>
                  <a:lnTo>
                    <a:pt x="0" y="13572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80500" cy="1423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31367" y="4685454"/>
            <a:ext cx="9089561" cy="1627610"/>
            <a:chOff x="0" y="0"/>
            <a:chExt cx="2393958" cy="4286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93958" cy="428671"/>
            </a:xfrm>
            <a:custGeom>
              <a:avLst/>
              <a:gdLst/>
              <a:ahLst/>
              <a:cxnLst/>
              <a:rect l="l" t="t" r="r" b="b"/>
              <a:pathLst>
                <a:path w="2393958" h="428671">
                  <a:moveTo>
                    <a:pt x="14480" y="0"/>
                  </a:moveTo>
                  <a:lnTo>
                    <a:pt x="2379479" y="0"/>
                  </a:lnTo>
                  <a:cubicBezTo>
                    <a:pt x="2383319" y="0"/>
                    <a:pt x="2387002" y="1526"/>
                    <a:pt x="2389717" y="4241"/>
                  </a:cubicBezTo>
                  <a:cubicBezTo>
                    <a:pt x="2392433" y="6956"/>
                    <a:pt x="2393958" y="10639"/>
                    <a:pt x="2393958" y="14480"/>
                  </a:cubicBezTo>
                  <a:lnTo>
                    <a:pt x="2393958" y="414191"/>
                  </a:lnTo>
                  <a:cubicBezTo>
                    <a:pt x="2393958" y="422188"/>
                    <a:pt x="2387476" y="428671"/>
                    <a:pt x="2379479" y="428671"/>
                  </a:cubicBezTo>
                  <a:lnTo>
                    <a:pt x="14480" y="428671"/>
                  </a:lnTo>
                  <a:cubicBezTo>
                    <a:pt x="10639" y="428671"/>
                    <a:pt x="6956" y="427145"/>
                    <a:pt x="4241" y="424430"/>
                  </a:cubicBezTo>
                  <a:cubicBezTo>
                    <a:pt x="1526" y="421714"/>
                    <a:pt x="0" y="418032"/>
                    <a:pt x="0" y="414191"/>
                  </a:cubicBezTo>
                  <a:lnTo>
                    <a:pt x="0" y="14480"/>
                  </a:lnTo>
                  <a:cubicBezTo>
                    <a:pt x="0" y="10639"/>
                    <a:pt x="1526" y="6956"/>
                    <a:pt x="4241" y="4241"/>
                  </a:cubicBezTo>
                  <a:cubicBezTo>
                    <a:pt x="6956" y="1526"/>
                    <a:pt x="10639" y="0"/>
                    <a:pt x="144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2393958" cy="495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931367" y="6503563"/>
            <a:ext cx="9089561" cy="2014855"/>
            <a:chOff x="0" y="0"/>
            <a:chExt cx="2393958" cy="53066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93958" cy="530661"/>
            </a:xfrm>
            <a:custGeom>
              <a:avLst/>
              <a:gdLst/>
              <a:ahLst/>
              <a:cxnLst/>
              <a:rect l="l" t="t" r="r" b="b"/>
              <a:pathLst>
                <a:path w="2393958" h="530661">
                  <a:moveTo>
                    <a:pt x="14480" y="0"/>
                  </a:moveTo>
                  <a:lnTo>
                    <a:pt x="2379479" y="0"/>
                  </a:lnTo>
                  <a:cubicBezTo>
                    <a:pt x="2383319" y="0"/>
                    <a:pt x="2387002" y="1526"/>
                    <a:pt x="2389717" y="4241"/>
                  </a:cubicBezTo>
                  <a:cubicBezTo>
                    <a:pt x="2392433" y="6956"/>
                    <a:pt x="2393958" y="10639"/>
                    <a:pt x="2393958" y="14480"/>
                  </a:cubicBezTo>
                  <a:lnTo>
                    <a:pt x="2393958" y="516182"/>
                  </a:lnTo>
                  <a:cubicBezTo>
                    <a:pt x="2393958" y="524179"/>
                    <a:pt x="2387476" y="530661"/>
                    <a:pt x="2379479" y="530661"/>
                  </a:cubicBezTo>
                  <a:lnTo>
                    <a:pt x="14480" y="530661"/>
                  </a:lnTo>
                  <a:cubicBezTo>
                    <a:pt x="10639" y="530661"/>
                    <a:pt x="6956" y="529136"/>
                    <a:pt x="4241" y="526420"/>
                  </a:cubicBezTo>
                  <a:cubicBezTo>
                    <a:pt x="1526" y="523705"/>
                    <a:pt x="0" y="520022"/>
                    <a:pt x="0" y="516182"/>
                  </a:cubicBezTo>
                  <a:lnTo>
                    <a:pt x="0" y="14480"/>
                  </a:lnTo>
                  <a:cubicBezTo>
                    <a:pt x="0" y="10639"/>
                    <a:pt x="1526" y="6956"/>
                    <a:pt x="4241" y="4241"/>
                  </a:cubicBezTo>
                  <a:cubicBezTo>
                    <a:pt x="6956" y="1526"/>
                    <a:pt x="10639" y="0"/>
                    <a:pt x="144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2393958" cy="597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935116" y="1348090"/>
            <a:ext cx="841682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芳療措施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90932" y="4698708"/>
            <a:ext cx="8306162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「一開始覺得有聞到玫瑰味、後來有檸檬的。覺得呼吸很深沈！很喜歡這次的味道、很像在大自然中運動、很清新的感覺。」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36598" y="3508994"/>
            <a:ext cx="8306162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脹痛指數 ：使用前－8分 ；使用後－4分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90932" y="6513088"/>
            <a:ext cx="8643867" cy="2005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「呼吸很順暢、不會悶悶的、很輕鬆。」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「很放鬆、快睡著了。」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「覺得像薄荷棒涼涼的，可以呼吸到很深層。」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「鼻子都通了。」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667457" y="3313761"/>
            <a:ext cx="4102525" cy="497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11/22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20ml 3.5% 葵花油</a:t>
            </a: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677EA4"/>
              </a:solidFill>
              <a:latin typeface="Cloud Condensed Bold"/>
              <a:ea typeface="Cloud Condensed Bold"/>
              <a:cs typeface="Cloud Condensed Bold"/>
              <a:sym typeface="Cloud Condensed Bold"/>
            </a:endParaRP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檸檬 2D － 利循環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檀香 2D － 鎮靜護膚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甜橙 2D － 安撫放鬆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絲柏 3D － 消水腫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杜松 3D － 消水腫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台灣紅檜 1D － 鎮靜減壓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純正薰衣草 1D－ 抗痙攣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8182833" flipH="1">
            <a:off x="-198745" y="-1183023"/>
            <a:ext cx="2454890" cy="3577253"/>
          </a:xfrm>
          <a:custGeom>
            <a:avLst/>
            <a:gdLst/>
            <a:ahLst/>
            <a:cxnLst/>
            <a:rect l="l" t="t" r="r" b="b"/>
            <a:pathLst>
              <a:path w="2454890" h="3577253">
                <a:moveTo>
                  <a:pt x="2454890" y="0"/>
                </a:moveTo>
                <a:lnTo>
                  <a:pt x="0" y="0"/>
                </a:lnTo>
                <a:lnTo>
                  <a:pt x="0" y="3577253"/>
                </a:lnTo>
                <a:lnTo>
                  <a:pt x="2454890" y="3577253"/>
                </a:lnTo>
                <a:lnTo>
                  <a:pt x="245489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795856">
            <a:off x="2630005" y="2303822"/>
            <a:ext cx="340062" cy="618294"/>
          </a:xfrm>
          <a:custGeom>
            <a:avLst/>
            <a:gdLst/>
            <a:ahLst/>
            <a:cxnLst/>
            <a:rect l="l" t="t" r="r" b="b"/>
            <a:pathLst>
              <a:path w="340062" h="618294">
                <a:moveTo>
                  <a:pt x="0" y="0"/>
                </a:moveTo>
                <a:lnTo>
                  <a:pt x="340062" y="0"/>
                </a:lnTo>
                <a:lnTo>
                  <a:pt x="340062" y="618294"/>
                </a:lnTo>
                <a:lnTo>
                  <a:pt x="0" y="61829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966355">
            <a:off x="1055301" y="1978999"/>
            <a:ext cx="375952" cy="887201"/>
          </a:xfrm>
          <a:custGeom>
            <a:avLst/>
            <a:gdLst/>
            <a:ahLst/>
            <a:cxnLst/>
            <a:rect l="l" t="t" r="r" b="b"/>
            <a:pathLst>
              <a:path w="375952" h="887201">
                <a:moveTo>
                  <a:pt x="0" y="0"/>
                </a:moveTo>
                <a:lnTo>
                  <a:pt x="375951" y="0"/>
                </a:lnTo>
                <a:lnTo>
                  <a:pt x="375951" y="887202"/>
                </a:lnTo>
                <a:lnTo>
                  <a:pt x="0" y="88720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714885" flipV="1">
            <a:off x="14610752" y="786718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0" y="4206808"/>
                </a:moveTo>
                <a:lnTo>
                  <a:pt x="2050819" y="4206808"/>
                </a:lnTo>
                <a:lnTo>
                  <a:pt x="2050819" y="0"/>
                </a:lnTo>
                <a:lnTo>
                  <a:pt x="0" y="0"/>
                </a:lnTo>
                <a:lnTo>
                  <a:pt x="0" y="4206808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5989007" y="7755838"/>
            <a:ext cx="1270293" cy="3172429"/>
          </a:xfrm>
          <a:custGeom>
            <a:avLst/>
            <a:gdLst/>
            <a:ahLst/>
            <a:cxnLst/>
            <a:rect l="l" t="t" r="r" b="b"/>
            <a:pathLst>
              <a:path w="1270293" h="3172429">
                <a:moveTo>
                  <a:pt x="1270293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3" y="3172428"/>
                </a:lnTo>
                <a:lnTo>
                  <a:pt x="1270293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14090">
            <a:off x="16519198" y="8510080"/>
            <a:ext cx="2205376" cy="2921027"/>
          </a:xfrm>
          <a:custGeom>
            <a:avLst/>
            <a:gdLst/>
            <a:ahLst/>
            <a:cxnLst/>
            <a:rect l="l" t="t" r="r" b="b"/>
            <a:pathLst>
              <a:path w="2205376" h="2921027">
                <a:moveTo>
                  <a:pt x="0" y="0"/>
                </a:moveTo>
                <a:lnTo>
                  <a:pt x="2205376" y="0"/>
                </a:lnTo>
                <a:lnTo>
                  <a:pt x="2205376" y="2921027"/>
                </a:lnTo>
                <a:lnTo>
                  <a:pt x="0" y="292102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837612" y="3273306"/>
            <a:ext cx="12183316" cy="1225828"/>
            <a:chOff x="0" y="0"/>
            <a:chExt cx="3208775" cy="3228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08775" cy="322852"/>
            </a:xfrm>
            <a:custGeom>
              <a:avLst/>
              <a:gdLst/>
              <a:ahLst/>
              <a:cxnLst/>
              <a:rect l="l" t="t" r="r" b="b"/>
              <a:pathLst>
                <a:path w="3208775" h="322852">
                  <a:moveTo>
                    <a:pt x="10803" y="0"/>
                  </a:moveTo>
                  <a:lnTo>
                    <a:pt x="3197972" y="0"/>
                  </a:lnTo>
                  <a:cubicBezTo>
                    <a:pt x="3200837" y="0"/>
                    <a:pt x="3203585" y="1138"/>
                    <a:pt x="3205611" y="3164"/>
                  </a:cubicBezTo>
                  <a:cubicBezTo>
                    <a:pt x="3207637" y="5190"/>
                    <a:pt x="3208775" y="7938"/>
                    <a:pt x="3208775" y="10803"/>
                  </a:cubicBezTo>
                  <a:lnTo>
                    <a:pt x="3208775" y="312049"/>
                  </a:lnTo>
                  <a:cubicBezTo>
                    <a:pt x="3208775" y="314914"/>
                    <a:pt x="3207637" y="317662"/>
                    <a:pt x="3205611" y="319688"/>
                  </a:cubicBezTo>
                  <a:cubicBezTo>
                    <a:pt x="3203585" y="321714"/>
                    <a:pt x="3200837" y="322852"/>
                    <a:pt x="3197972" y="322852"/>
                  </a:cubicBezTo>
                  <a:lnTo>
                    <a:pt x="10803" y="322852"/>
                  </a:lnTo>
                  <a:cubicBezTo>
                    <a:pt x="7938" y="322852"/>
                    <a:pt x="5190" y="321714"/>
                    <a:pt x="3164" y="319688"/>
                  </a:cubicBezTo>
                  <a:cubicBezTo>
                    <a:pt x="1138" y="317662"/>
                    <a:pt x="0" y="314914"/>
                    <a:pt x="0" y="312049"/>
                  </a:cubicBezTo>
                  <a:lnTo>
                    <a:pt x="0" y="10803"/>
                  </a:lnTo>
                  <a:cubicBezTo>
                    <a:pt x="0" y="7938"/>
                    <a:pt x="1138" y="5190"/>
                    <a:pt x="3164" y="3164"/>
                  </a:cubicBezTo>
                  <a:cubicBezTo>
                    <a:pt x="5190" y="1138"/>
                    <a:pt x="7938" y="0"/>
                    <a:pt x="108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3208775" cy="389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935589" y="1627041"/>
            <a:ext cx="841682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總結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86689" y="3469024"/>
            <a:ext cx="10741045" cy="71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絲柏、杜松、檸檬真的是排水好朋友！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53227" y="3354406"/>
            <a:ext cx="1097978" cy="9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837612" y="4710645"/>
            <a:ext cx="12183316" cy="1780369"/>
            <a:chOff x="0" y="0"/>
            <a:chExt cx="3208775" cy="4689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08775" cy="468904"/>
            </a:xfrm>
            <a:custGeom>
              <a:avLst/>
              <a:gdLst/>
              <a:ahLst/>
              <a:cxnLst/>
              <a:rect l="l" t="t" r="r" b="b"/>
              <a:pathLst>
                <a:path w="3208775" h="468904">
                  <a:moveTo>
                    <a:pt x="10803" y="0"/>
                  </a:moveTo>
                  <a:lnTo>
                    <a:pt x="3197972" y="0"/>
                  </a:lnTo>
                  <a:cubicBezTo>
                    <a:pt x="3200837" y="0"/>
                    <a:pt x="3203585" y="1138"/>
                    <a:pt x="3205611" y="3164"/>
                  </a:cubicBezTo>
                  <a:cubicBezTo>
                    <a:pt x="3207637" y="5190"/>
                    <a:pt x="3208775" y="7938"/>
                    <a:pt x="3208775" y="10803"/>
                  </a:cubicBezTo>
                  <a:lnTo>
                    <a:pt x="3208775" y="458101"/>
                  </a:lnTo>
                  <a:cubicBezTo>
                    <a:pt x="3208775" y="460966"/>
                    <a:pt x="3207637" y="463714"/>
                    <a:pt x="3205611" y="465740"/>
                  </a:cubicBezTo>
                  <a:cubicBezTo>
                    <a:pt x="3203585" y="467766"/>
                    <a:pt x="3200837" y="468904"/>
                    <a:pt x="3197972" y="468904"/>
                  </a:cubicBezTo>
                  <a:lnTo>
                    <a:pt x="10803" y="468904"/>
                  </a:lnTo>
                  <a:cubicBezTo>
                    <a:pt x="7938" y="468904"/>
                    <a:pt x="5190" y="467766"/>
                    <a:pt x="3164" y="465740"/>
                  </a:cubicBezTo>
                  <a:cubicBezTo>
                    <a:pt x="1138" y="463714"/>
                    <a:pt x="0" y="460966"/>
                    <a:pt x="0" y="458101"/>
                  </a:cubicBezTo>
                  <a:lnTo>
                    <a:pt x="0" y="10803"/>
                  </a:lnTo>
                  <a:cubicBezTo>
                    <a:pt x="0" y="7938"/>
                    <a:pt x="1138" y="5190"/>
                    <a:pt x="3164" y="3164"/>
                  </a:cubicBezTo>
                  <a:cubicBezTo>
                    <a:pt x="5190" y="1138"/>
                    <a:pt x="7938" y="0"/>
                    <a:pt x="108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3208775" cy="535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086689" y="4906363"/>
            <a:ext cx="10741045" cy="139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若個案遵用性較低，按摩技法是個很好提升信任的方法，個案也會更願意使用。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53227" y="4991100"/>
            <a:ext cx="1097978" cy="9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2.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53227" y="6844611"/>
            <a:ext cx="1097978" cy="91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3.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837612" y="6700564"/>
            <a:ext cx="12183316" cy="1780369"/>
            <a:chOff x="0" y="0"/>
            <a:chExt cx="3208775" cy="46890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08775" cy="468904"/>
            </a:xfrm>
            <a:custGeom>
              <a:avLst/>
              <a:gdLst/>
              <a:ahLst/>
              <a:cxnLst/>
              <a:rect l="l" t="t" r="r" b="b"/>
              <a:pathLst>
                <a:path w="3208775" h="468904">
                  <a:moveTo>
                    <a:pt x="10803" y="0"/>
                  </a:moveTo>
                  <a:lnTo>
                    <a:pt x="3197972" y="0"/>
                  </a:lnTo>
                  <a:cubicBezTo>
                    <a:pt x="3200837" y="0"/>
                    <a:pt x="3203585" y="1138"/>
                    <a:pt x="3205611" y="3164"/>
                  </a:cubicBezTo>
                  <a:cubicBezTo>
                    <a:pt x="3207637" y="5190"/>
                    <a:pt x="3208775" y="7938"/>
                    <a:pt x="3208775" y="10803"/>
                  </a:cubicBezTo>
                  <a:lnTo>
                    <a:pt x="3208775" y="458101"/>
                  </a:lnTo>
                  <a:cubicBezTo>
                    <a:pt x="3208775" y="460966"/>
                    <a:pt x="3207637" y="463714"/>
                    <a:pt x="3205611" y="465740"/>
                  </a:cubicBezTo>
                  <a:cubicBezTo>
                    <a:pt x="3203585" y="467766"/>
                    <a:pt x="3200837" y="468904"/>
                    <a:pt x="3197972" y="468904"/>
                  </a:cubicBezTo>
                  <a:lnTo>
                    <a:pt x="10803" y="468904"/>
                  </a:lnTo>
                  <a:cubicBezTo>
                    <a:pt x="7938" y="468904"/>
                    <a:pt x="5190" y="467766"/>
                    <a:pt x="3164" y="465740"/>
                  </a:cubicBezTo>
                  <a:cubicBezTo>
                    <a:pt x="1138" y="463714"/>
                    <a:pt x="0" y="460966"/>
                    <a:pt x="0" y="458101"/>
                  </a:cubicBezTo>
                  <a:lnTo>
                    <a:pt x="0" y="10803"/>
                  </a:lnTo>
                  <a:cubicBezTo>
                    <a:pt x="0" y="7938"/>
                    <a:pt x="1138" y="5190"/>
                    <a:pt x="3164" y="3164"/>
                  </a:cubicBezTo>
                  <a:cubicBezTo>
                    <a:pt x="5190" y="1138"/>
                    <a:pt x="7938" y="0"/>
                    <a:pt x="108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3208775" cy="535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086689" y="6873186"/>
            <a:ext cx="10741045" cy="139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慢慢來 ! </a:t>
            </a:r>
          </a:p>
          <a:p>
            <a:pPr algn="l">
              <a:lnSpc>
                <a:spcPts val="5459"/>
              </a:lnSpc>
            </a:pPr>
            <a:r>
              <a:rPr lang="en-US" sz="38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芳療師認為的功效不是個案的功效！不急！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23380" flipH="1">
            <a:off x="14900829" y="5447419"/>
            <a:ext cx="4260163" cy="6491677"/>
          </a:xfrm>
          <a:custGeom>
            <a:avLst/>
            <a:gdLst/>
            <a:ahLst/>
            <a:cxnLst/>
            <a:rect l="l" t="t" r="r" b="b"/>
            <a:pathLst>
              <a:path w="4260163" h="6491677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294344">
            <a:off x="15058286" y="7262264"/>
            <a:ext cx="2236380" cy="5590951"/>
          </a:xfrm>
          <a:custGeom>
            <a:avLst/>
            <a:gdLst/>
            <a:ahLst/>
            <a:cxnLst/>
            <a:rect l="l" t="t" r="r" b="b"/>
            <a:pathLst>
              <a:path w="2236380" h="5590951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962042">
            <a:off x="-1615455" y="-2988454"/>
            <a:ext cx="2770457" cy="6883122"/>
          </a:xfrm>
          <a:custGeom>
            <a:avLst/>
            <a:gdLst/>
            <a:ahLst/>
            <a:cxnLst/>
            <a:rect l="l" t="t" r="r" b="b"/>
            <a:pathLst>
              <a:path w="2770457" h="6883122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173085">
            <a:off x="547951" y="-674957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529906" flipH="1">
            <a:off x="1852022" y="-1133107"/>
            <a:ext cx="1270293" cy="3172429"/>
          </a:xfrm>
          <a:custGeom>
            <a:avLst/>
            <a:gdLst/>
            <a:ahLst/>
            <a:cxnLst/>
            <a:rect l="l" t="t" r="r" b="b"/>
            <a:pathLst>
              <a:path w="1270293" h="3172429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90619">
            <a:off x="312608" y="3021072"/>
            <a:ext cx="554273" cy="1007769"/>
          </a:xfrm>
          <a:custGeom>
            <a:avLst/>
            <a:gdLst/>
            <a:ahLst/>
            <a:cxnLst/>
            <a:rect l="l" t="t" r="r" b="b"/>
            <a:pathLst>
              <a:path w="554273" h="1007769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853187">
            <a:off x="1936021" y="3559256"/>
            <a:ext cx="383936" cy="906043"/>
          </a:xfrm>
          <a:custGeom>
            <a:avLst/>
            <a:gdLst/>
            <a:ahLst/>
            <a:cxnLst/>
            <a:rect l="l" t="t" r="r" b="b"/>
            <a:pathLst>
              <a:path w="383936" h="906043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141099">
            <a:off x="16227382" y="7564634"/>
            <a:ext cx="1268138" cy="4354122"/>
          </a:xfrm>
          <a:custGeom>
            <a:avLst/>
            <a:gdLst/>
            <a:ahLst/>
            <a:cxnLst/>
            <a:rect l="l" t="t" r="r" b="b"/>
            <a:pathLst>
              <a:path w="1268138" h="4354122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30227" y="8313410"/>
            <a:ext cx="964079" cy="2433006"/>
          </a:xfrm>
          <a:custGeom>
            <a:avLst/>
            <a:gdLst/>
            <a:ahLst/>
            <a:cxnLst/>
            <a:rect l="l" t="t" r="r" b="b"/>
            <a:pathLst>
              <a:path w="964079" h="2433006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954738">
            <a:off x="-36762" y="8612782"/>
            <a:ext cx="1541228" cy="3829139"/>
          </a:xfrm>
          <a:custGeom>
            <a:avLst/>
            <a:gdLst/>
            <a:ahLst/>
            <a:cxnLst/>
            <a:rect l="l" t="t" r="r" b="b"/>
            <a:pathLst>
              <a:path w="1541228" h="3829139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527996">
            <a:off x="16747399" y="-663098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732337" flipH="1">
            <a:off x="15749704" y="1149887"/>
            <a:ext cx="384789" cy="699616"/>
          </a:xfrm>
          <a:custGeom>
            <a:avLst/>
            <a:gdLst/>
            <a:ahLst/>
            <a:cxnLst/>
            <a:rect l="l" t="t" r="r" b="b"/>
            <a:pathLst>
              <a:path w="384789" h="699616">
                <a:moveTo>
                  <a:pt x="384789" y="0"/>
                </a:moveTo>
                <a:lnTo>
                  <a:pt x="0" y="0"/>
                </a:lnTo>
                <a:lnTo>
                  <a:pt x="0" y="699616"/>
                </a:lnTo>
                <a:lnTo>
                  <a:pt x="384789" y="699616"/>
                </a:lnTo>
                <a:lnTo>
                  <a:pt x="384789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158146" flipH="1">
            <a:off x="16266961" y="2628013"/>
            <a:ext cx="249784" cy="589462"/>
          </a:xfrm>
          <a:custGeom>
            <a:avLst/>
            <a:gdLst/>
            <a:ahLst/>
            <a:cxnLst/>
            <a:rect l="l" t="t" r="r" b="b"/>
            <a:pathLst>
              <a:path w="249784" h="589462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770742" y="4276709"/>
            <a:ext cx="12746516" cy="1774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spc="416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Thank You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690869" y="4613622"/>
            <a:ext cx="651951" cy="645432"/>
          </a:xfrm>
          <a:custGeom>
            <a:avLst/>
            <a:gdLst/>
            <a:ahLst/>
            <a:cxnLst/>
            <a:rect l="l" t="t" r="r" b="b"/>
            <a:pathLst>
              <a:path w="651951" h="645432">
                <a:moveTo>
                  <a:pt x="0" y="0"/>
                </a:moveTo>
                <a:lnTo>
                  <a:pt x="651951" y="0"/>
                </a:lnTo>
                <a:lnTo>
                  <a:pt x="651951" y="645432"/>
                </a:lnTo>
                <a:lnTo>
                  <a:pt x="0" y="64543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865808" flipH="1">
            <a:off x="17156354" y="7803266"/>
            <a:ext cx="1345069" cy="3362672"/>
          </a:xfrm>
          <a:custGeom>
            <a:avLst/>
            <a:gdLst/>
            <a:ahLst/>
            <a:cxnLst/>
            <a:rect l="l" t="t" r="r" b="b"/>
            <a:pathLst>
              <a:path w="1345069" h="3362672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962042">
            <a:off x="-1615455" y="-2988454"/>
            <a:ext cx="2770457" cy="6883122"/>
          </a:xfrm>
          <a:custGeom>
            <a:avLst/>
            <a:gdLst/>
            <a:ahLst/>
            <a:cxnLst/>
            <a:rect l="l" t="t" r="r" b="b"/>
            <a:pathLst>
              <a:path w="2770457" h="6883122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173085">
            <a:off x="547951" y="-674957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9529906" flipH="1">
            <a:off x="1852022" y="-1133107"/>
            <a:ext cx="1270293" cy="3172429"/>
          </a:xfrm>
          <a:custGeom>
            <a:avLst/>
            <a:gdLst/>
            <a:ahLst/>
            <a:cxnLst/>
            <a:rect l="l" t="t" r="r" b="b"/>
            <a:pathLst>
              <a:path w="1270293" h="3172429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90619">
            <a:off x="312608" y="3021072"/>
            <a:ext cx="554273" cy="1007769"/>
          </a:xfrm>
          <a:custGeom>
            <a:avLst/>
            <a:gdLst/>
            <a:ahLst/>
            <a:cxnLst/>
            <a:rect l="l" t="t" r="r" b="b"/>
            <a:pathLst>
              <a:path w="554273" h="1007769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853187">
            <a:off x="1936021" y="3559256"/>
            <a:ext cx="383936" cy="906043"/>
          </a:xfrm>
          <a:custGeom>
            <a:avLst/>
            <a:gdLst/>
            <a:ahLst/>
            <a:cxnLst/>
            <a:rect l="l" t="t" r="r" b="b"/>
            <a:pathLst>
              <a:path w="383936" h="906043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483350">
            <a:off x="16864815" y="9271523"/>
            <a:ext cx="981531" cy="1430282"/>
          </a:xfrm>
          <a:custGeom>
            <a:avLst/>
            <a:gdLst/>
            <a:ahLst/>
            <a:cxnLst/>
            <a:rect l="l" t="t" r="r" b="b"/>
            <a:pathLst>
              <a:path w="981531" h="1430282">
                <a:moveTo>
                  <a:pt x="0" y="0"/>
                </a:moveTo>
                <a:lnTo>
                  <a:pt x="981531" y="0"/>
                </a:lnTo>
                <a:lnTo>
                  <a:pt x="981531" y="1430282"/>
                </a:lnTo>
                <a:lnTo>
                  <a:pt x="0" y="143028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01762">
            <a:off x="16366599" y="8372431"/>
            <a:ext cx="1541228" cy="3829139"/>
          </a:xfrm>
          <a:custGeom>
            <a:avLst/>
            <a:gdLst/>
            <a:ahLst/>
            <a:cxnLst/>
            <a:rect l="l" t="t" r="r" b="b"/>
            <a:pathLst>
              <a:path w="1541228" h="3829139">
                <a:moveTo>
                  <a:pt x="0" y="0"/>
                </a:moveTo>
                <a:lnTo>
                  <a:pt x="1541229" y="0"/>
                </a:lnTo>
                <a:lnTo>
                  <a:pt x="1541229" y="3829138"/>
                </a:lnTo>
                <a:lnTo>
                  <a:pt x="0" y="3829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227454" y="4007884"/>
            <a:ext cx="5833092" cy="983430"/>
            <a:chOff x="0" y="0"/>
            <a:chExt cx="7777456" cy="131124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7777456" cy="1311241"/>
              <a:chOff x="0" y="0"/>
              <a:chExt cx="1536288" cy="25901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36288" cy="259010"/>
              </a:xfrm>
              <a:custGeom>
                <a:avLst/>
                <a:gdLst/>
                <a:ahLst/>
                <a:cxnLst/>
                <a:rect l="l" t="t" r="r" b="b"/>
                <a:pathLst>
                  <a:path w="1536288" h="259010">
                    <a:moveTo>
                      <a:pt x="102198" y="0"/>
                    </a:moveTo>
                    <a:lnTo>
                      <a:pt x="1434090" y="0"/>
                    </a:lnTo>
                    <a:cubicBezTo>
                      <a:pt x="1461195" y="0"/>
                      <a:pt x="1487189" y="10767"/>
                      <a:pt x="1506355" y="29933"/>
                    </a:cubicBezTo>
                    <a:cubicBezTo>
                      <a:pt x="1525520" y="49099"/>
                      <a:pt x="1536288" y="75093"/>
                      <a:pt x="1536288" y="102198"/>
                    </a:cubicBezTo>
                    <a:lnTo>
                      <a:pt x="1536288" y="156813"/>
                    </a:lnTo>
                    <a:cubicBezTo>
                      <a:pt x="1536288" y="183917"/>
                      <a:pt x="1525520" y="209912"/>
                      <a:pt x="1506355" y="229077"/>
                    </a:cubicBezTo>
                    <a:cubicBezTo>
                      <a:pt x="1487189" y="248243"/>
                      <a:pt x="1461195" y="259010"/>
                      <a:pt x="1434090" y="259010"/>
                    </a:cubicBezTo>
                    <a:lnTo>
                      <a:pt x="102198" y="259010"/>
                    </a:lnTo>
                    <a:cubicBezTo>
                      <a:pt x="75093" y="259010"/>
                      <a:pt x="49099" y="248243"/>
                      <a:pt x="29933" y="229077"/>
                    </a:cubicBezTo>
                    <a:cubicBezTo>
                      <a:pt x="10767" y="209912"/>
                      <a:pt x="0" y="183917"/>
                      <a:pt x="0" y="156813"/>
                    </a:cubicBezTo>
                    <a:lnTo>
                      <a:pt x="0" y="102198"/>
                    </a:lnTo>
                    <a:cubicBezTo>
                      <a:pt x="0" y="75093"/>
                      <a:pt x="10767" y="49099"/>
                      <a:pt x="29933" y="29933"/>
                    </a:cubicBezTo>
                    <a:cubicBezTo>
                      <a:pt x="49099" y="10767"/>
                      <a:pt x="75093" y="0"/>
                      <a:pt x="1021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5D486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66675"/>
                <a:ext cx="1536288" cy="325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13501" y="28875"/>
              <a:ext cx="6630852" cy="1110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 b="1" spc="192">
                  <a:solidFill>
                    <a:srgbClr val="677EA4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靜脈曲張與水腫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227454" y="5619964"/>
            <a:ext cx="5833092" cy="1049642"/>
            <a:chOff x="0" y="0"/>
            <a:chExt cx="7777456" cy="139952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7777456" cy="1399523"/>
              <a:chOff x="0" y="0"/>
              <a:chExt cx="1536288" cy="27644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36288" cy="276449"/>
              </a:xfrm>
              <a:custGeom>
                <a:avLst/>
                <a:gdLst/>
                <a:ahLst/>
                <a:cxnLst/>
                <a:rect l="l" t="t" r="r" b="b"/>
                <a:pathLst>
                  <a:path w="1536288" h="276449">
                    <a:moveTo>
                      <a:pt x="102198" y="0"/>
                    </a:moveTo>
                    <a:lnTo>
                      <a:pt x="1434090" y="0"/>
                    </a:lnTo>
                    <a:cubicBezTo>
                      <a:pt x="1461195" y="0"/>
                      <a:pt x="1487189" y="10767"/>
                      <a:pt x="1506355" y="29933"/>
                    </a:cubicBezTo>
                    <a:cubicBezTo>
                      <a:pt x="1525520" y="49099"/>
                      <a:pt x="1536288" y="75093"/>
                      <a:pt x="1536288" y="102198"/>
                    </a:cubicBezTo>
                    <a:lnTo>
                      <a:pt x="1536288" y="174251"/>
                    </a:lnTo>
                    <a:cubicBezTo>
                      <a:pt x="1536288" y="201356"/>
                      <a:pt x="1525520" y="227350"/>
                      <a:pt x="1506355" y="246516"/>
                    </a:cubicBezTo>
                    <a:cubicBezTo>
                      <a:pt x="1487189" y="265682"/>
                      <a:pt x="1461195" y="276449"/>
                      <a:pt x="1434090" y="276449"/>
                    </a:cubicBezTo>
                    <a:lnTo>
                      <a:pt x="102198" y="276449"/>
                    </a:lnTo>
                    <a:cubicBezTo>
                      <a:pt x="75093" y="276449"/>
                      <a:pt x="49099" y="265682"/>
                      <a:pt x="29933" y="246516"/>
                    </a:cubicBezTo>
                    <a:cubicBezTo>
                      <a:pt x="10767" y="227350"/>
                      <a:pt x="0" y="201356"/>
                      <a:pt x="0" y="174251"/>
                    </a:cubicBezTo>
                    <a:lnTo>
                      <a:pt x="0" y="102198"/>
                    </a:lnTo>
                    <a:cubicBezTo>
                      <a:pt x="0" y="75093"/>
                      <a:pt x="10767" y="49099"/>
                      <a:pt x="29933" y="29933"/>
                    </a:cubicBezTo>
                    <a:cubicBezTo>
                      <a:pt x="49099" y="10767"/>
                      <a:pt x="75093" y="0"/>
                      <a:pt x="1021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5D486"/>
                </a:solidFill>
                <a:prstDash val="solid"/>
                <a:round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66675"/>
                <a:ext cx="1536288" cy="3431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889291" y="113473"/>
              <a:ext cx="5921291" cy="1110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b="1" spc="192">
                  <a:solidFill>
                    <a:srgbClr val="677EA4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個案與芳療措施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287753" y="7298256"/>
            <a:ext cx="5772793" cy="983430"/>
            <a:chOff x="0" y="0"/>
            <a:chExt cx="7697058" cy="1311241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7697058" cy="1311241"/>
              <a:chOff x="0" y="0"/>
              <a:chExt cx="1520406" cy="25901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520407" cy="259010"/>
              </a:xfrm>
              <a:custGeom>
                <a:avLst/>
                <a:gdLst/>
                <a:ahLst/>
                <a:cxnLst/>
                <a:rect l="l" t="t" r="r" b="b"/>
                <a:pathLst>
                  <a:path w="1520407" h="259010">
                    <a:moveTo>
                      <a:pt x="103265" y="0"/>
                    </a:moveTo>
                    <a:lnTo>
                      <a:pt x="1417142" y="0"/>
                    </a:lnTo>
                    <a:cubicBezTo>
                      <a:pt x="1444529" y="0"/>
                      <a:pt x="1470795" y="10880"/>
                      <a:pt x="1490161" y="30246"/>
                    </a:cubicBezTo>
                    <a:cubicBezTo>
                      <a:pt x="1509527" y="49612"/>
                      <a:pt x="1520407" y="75877"/>
                      <a:pt x="1520407" y="103265"/>
                    </a:cubicBezTo>
                    <a:lnTo>
                      <a:pt x="1520407" y="155745"/>
                    </a:lnTo>
                    <a:cubicBezTo>
                      <a:pt x="1520407" y="212777"/>
                      <a:pt x="1474173" y="259010"/>
                      <a:pt x="1417142" y="259010"/>
                    </a:cubicBezTo>
                    <a:lnTo>
                      <a:pt x="103265" y="259010"/>
                    </a:lnTo>
                    <a:cubicBezTo>
                      <a:pt x="46233" y="259010"/>
                      <a:pt x="0" y="212777"/>
                      <a:pt x="0" y="155745"/>
                    </a:cubicBezTo>
                    <a:lnTo>
                      <a:pt x="0" y="103265"/>
                    </a:lnTo>
                    <a:cubicBezTo>
                      <a:pt x="0" y="46233"/>
                      <a:pt x="46233" y="0"/>
                      <a:pt x="10326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5D486"/>
                </a:solidFill>
                <a:prstDash val="solid"/>
                <a:round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66675"/>
                <a:ext cx="1520406" cy="325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268294" y="28875"/>
              <a:ext cx="5280637" cy="1110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 b="1" spc="192">
                  <a:solidFill>
                    <a:srgbClr val="677EA4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回饋與心得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446964" y="2156907"/>
            <a:ext cx="951467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大綱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696978">
            <a:off x="-1202169" y="3530266"/>
            <a:ext cx="3015482" cy="7491880"/>
          </a:xfrm>
          <a:custGeom>
            <a:avLst/>
            <a:gdLst/>
            <a:ahLst/>
            <a:cxnLst/>
            <a:rect l="l" t="t" r="r" b="b"/>
            <a:pathLst>
              <a:path w="3015482" h="7491880">
                <a:moveTo>
                  <a:pt x="0" y="0"/>
                </a:moveTo>
                <a:lnTo>
                  <a:pt x="3015482" y="0"/>
                </a:lnTo>
                <a:lnTo>
                  <a:pt x="3015482" y="7491881"/>
                </a:lnTo>
                <a:lnTo>
                  <a:pt x="0" y="749188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543176">
            <a:off x="16823337" y="-513689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869937" flipH="1">
            <a:off x="-620207" y="5757859"/>
            <a:ext cx="1382641" cy="3453005"/>
          </a:xfrm>
          <a:custGeom>
            <a:avLst/>
            <a:gdLst/>
            <a:ahLst/>
            <a:cxnLst/>
            <a:rect l="l" t="t" r="r" b="b"/>
            <a:pathLst>
              <a:path w="1382641" h="3453005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6360" flipH="1">
            <a:off x="14509157" y="825054"/>
            <a:ext cx="434001" cy="789093"/>
          </a:xfrm>
          <a:custGeom>
            <a:avLst/>
            <a:gdLst/>
            <a:ahLst/>
            <a:cxnLst/>
            <a:rect l="l" t="t" r="r" b="b"/>
            <a:pathLst>
              <a:path w="434001" h="789093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70157" flipH="1">
            <a:off x="15976499" y="1526933"/>
            <a:ext cx="340714" cy="804044"/>
          </a:xfrm>
          <a:custGeom>
            <a:avLst/>
            <a:gdLst/>
            <a:ahLst/>
            <a:cxnLst/>
            <a:rect l="l" t="t" r="r" b="b"/>
            <a:pathLst>
              <a:path w="340714" h="804044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97872" y="8309204"/>
            <a:ext cx="1390128" cy="1898191"/>
            <a:chOff x="0" y="0"/>
            <a:chExt cx="1853505" cy="2530922"/>
          </a:xfrm>
        </p:grpSpPr>
        <p:sp>
          <p:nvSpPr>
            <p:cNvPr id="12" name="Freeform 12"/>
            <p:cNvSpPr/>
            <p:nvPr/>
          </p:nvSpPr>
          <p:spPr>
            <a:xfrm rot="-1841712">
              <a:off x="345380" y="525814"/>
              <a:ext cx="933074" cy="1609276"/>
            </a:xfrm>
            <a:custGeom>
              <a:avLst/>
              <a:gdLst/>
              <a:ahLst/>
              <a:cxnLst/>
              <a:rect l="l" t="t" r="r" b="b"/>
              <a:pathLst>
                <a:path w="933074" h="1609276">
                  <a:moveTo>
                    <a:pt x="0" y="0"/>
                  </a:moveTo>
                  <a:lnTo>
                    <a:pt x="933075" y="0"/>
                  </a:lnTo>
                  <a:lnTo>
                    <a:pt x="933075" y="1609275"/>
                  </a:lnTo>
                  <a:lnTo>
                    <a:pt x="0" y="1609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95382" y="0"/>
              <a:ext cx="958122" cy="2380428"/>
            </a:xfrm>
            <a:custGeom>
              <a:avLst/>
              <a:gdLst/>
              <a:ahLst/>
              <a:cxnLst/>
              <a:rect l="l" t="t" r="r" b="b"/>
              <a:pathLst>
                <a:path w="958122" h="2380428">
                  <a:moveTo>
                    <a:pt x="0" y="0"/>
                  </a:moveTo>
                  <a:lnTo>
                    <a:pt x="958123" y="0"/>
                  </a:lnTo>
                  <a:lnTo>
                    <a:pt x="958123" y="2380428"/>
                  </a:lnTo>
                  <a:lnTo>
                    <a:pt x="0" y="2380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29555" y="1298967"/>
              <a:ext cx="1244889" cy="1231955"/>
            </a:xfrm>
            <a:custGeom>
              <a:avLst/>
              <a:gdLst/>
              <a:ahLst/>
              <a:cxnLst/>
              <a:rect l="l" t="t" r="r" b="b"/>
              <a:pathLst>
                <a:path w="1244889" h="1231955">
                  <a:moveTo>
                    <a:pt x="0" y="0"/>
                  </a:moveTo>
                  <a:lnTo>
                    <a:pt x="1244888" y="0"/>
                  </a:lnTo>
                  <a:lnTo>
                    <a:pt x="1244888" y="1231955"/>
                  </a:lnTo>
                  <a:lnTo>
                    <a:pt x="0" y="1231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6614152" y="1219600"/>
            <a:ext cx="1957568" cy="1974580"/>
            <a:chOff x="0" y="0"/>
            <a:chExt cx="2610091" cy="2632773"/>
          </a:xfrm>
        </p:grpSpPr>
        <p:sp>
          <p:nvSpPr>
            <p:cNvPr id="16" name="Freeform 16"/>
            <p:cNvSpPr/>
            <p:nvPr/>
          </p:nvSpPr>
          <p:spPr>
            <a:xfrm rot="-2817893" flipH="1">
              <a:off x="468188" y="19651"/>
              <a:ext cx="752323" cy="1607911"/>
            </a:xfrm>
            <a:custGeom>
              <a:avLst/>
              <a:gdLst/>
              <a:ahLst/>
              <a:cxnLst/>
              <a:rect l="l" t="t" r="r" b="b"/>
              <a:pathLst>
                <a:path w="752323" h="1607911">
                  <a:moveTo>
                    <a:pt x="752324" y="0"/>
                  </a:moveTo>
                  <a:lnTo>
                    <a:pt x="0" y="0"/>
                  </a:lnTo>
                  <a:lnTo>
                    <a:pt x="0" y="1607911"/>
                  </a:lnTo>
                  <a:lnTo>
                    <a:pt x="752324" y="1607911"/>
                  </a:lnTo>
                  <a:lnTo>
                    <a:pt x="752324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7871968">
              <a:off x="1016284" y="427607"/>
              <a:ext cx="901022" cy="2250210"/>
            </a:xfrm>
            <a:custGeom>
              <a:avLst/>
              <a:gdLst/>
              <a:ahLst/>
              <a:cxnLst/>
              <a:rect l="l" t="t" r="r" b="b"/>
              <a:pathLst>
                <a:path w="901022" h="2250210">
                  <a:moveTo>
                    <a:pt x="0" y="0"/>
                  </a:moveTo>
                  <a:lnTo>
                    <a:pt x="901021" y="0"/>
                  </a:lnTo>
                  <a:lnTo>
                    <a:pt x="901021" y="2250210"/>
                  </a:lnTo>
                  <a:lnTo>
                    <a:pt x="0" y="2250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690316" y="472651"/>
              <a:ext cx="1398923" cy="1277277"/>
            </a:xfrm>
            <a:custGeom>
              <a:avLst/>
              <a:gdLst/>
              <a:ahLst/>
              <a:cxnLst/>
              <a:rect l="l" t="t" r="r" b="b"/>
              <a:pathLst>
                <a:path w="1398923" h="1277277">
                  <a:moveTo>
                    <a:pt x="0" y="0"/>
                  </a:moveTo>
                  <a:lnTo>
                    <a:pt x="1398923" y="0"/>
                  </a:lnTo>
                  <a:lnTo>
                    <a:pt x="1398923" y="1277277"/>
                  </a:lnTo>
                  <a:lnTo>
                    <a:pt x="0" y="1277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329772">
            <a:off x="-485437" y="7189502"/>
            <a:ext cx="2434840" cy="3224954"/>
          </a:xfrm>
          <a:custGeom>
            <a:avLst/>
            <a:gdLst/>
            <a:ahLst/>
            <a:cxnLst/>
            <a:rect l="l" t="t" r="r" b="b"/>
            <a:pathLst>
              <a:path w="2434840" h="3224954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049949">
            <a:off x="-485437" y="8787830"/>
            <a:ext cx="2434840" cy="3224954"/>
          </a:xfrm>
          <a:custGeom>
            <a:avLst/>
            <a:gdLst/>
            <a:ahLst/>
            <a:cxnLst/>
            <a:rect l="l" t="t" r="r" b="b"/>
            <a:pathLst>
              <a:path w="2434840" h="3224954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206564">
            <a:off x="-104606" y="8936980"/>
            <a:ext cx="1131106" cy="1950183"/>
          </a:xfrm>
          <a:custGeom>
            <a:avLst/>
            <a:gdLst/>
            <a:ahLst/>
            <a:cxnLst/>
            <a:rect l="l" t="t" r="r" b="b"/>
            <a:pathLst>
              <a:path w="1131106" h="1950183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431816" y="5649269"/>
            <a:ext cx="3466056" cy="3340411"/>
          </a:xfrm>
          <a:custGeom>
            <a:avLst/>
            <a:gdLst/>
            <a:ahLst/>
            <a:cxnLst/>
            <a:rect l="l" t="t" r="r" b="b"/>
            <a:pathLst>
              <a:path w="3466056" h="3340411">
                <a:moveTo>
                  <a:pt x="0" y="0"/>
                </a:moveTo>
                <a:lnTo>
                  <a:pt x="3466056" y="0"/>
                </a:lnTo>
                <a:lnTo>
                  <a:pt x="3466056" y="3340411"/>
                </a:lnTo>
                <a:lnTo>
                  <a:pt x="0" y="3340411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386665" y="1676674"/>
            <a:ext cx="951467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靜脈曲張＆水腫</a:t>
            </a:r>
          </a:p>
        </p:txBody>
      </p:sp>
      <p:sp>
        <p:nvSpPr>
          <p:cNvPr id="24" name="Freeform 24"/>
          <p:cNvSpPr/>
          <p:nvPr/>
        </p:nvSpPr>
        <p:spPr>
          <a:xfrm>
            <a:off x="3923166" y="2903494"/>
            <a:ext cx="9300091" cy="6125423"/>
          </a:xfrm>
          <a:custGeom>
            <a:avLst/>
            <a:gdLst/>
            <a:ahLst/>
            <a:cxnLst/>
            <a:rect l="l" t="t" r="r" b="b"/>
            <a:pathLst>
              <a:path w="9300091" h="6125423">
                <a:moveTo>
                  <a:pt x="0" y="0"/>
                </a:moveTo>
                <a:lnTo>
                  <a:pt x="9300091" y="0"/>
                </a:lnTo>
                <a:lnTo>
                  <a:pt x="9300091" y="6125422"/>
                </a:lnTo>
                <a:lnTo>
                  <a:pt x="0" y="6125422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862507" y="9686330"/>
            <a:ext cx="11709559" cy="38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u="sng">
                <a:solidFill>
                  <a:srgbClr val="677EA4"/>
                </a:solidFill>
                <a:latin typeface="Cloud Condensed"/>
                <a:ea typeface="Cloud Condensed"/>
                <a:cs typeface="Cloud Condensed"/>
                <a:sym typeface="Cloud Condensed"/>
                <a:hlinkClick r:id="rId19" tooltip="https://www.cvsdr-yang.com/14057/%E9%9D%9C%E8%84%88%E6%9B%B2%E5%BC%B5%E7%97%87%E7%8B%80%E6%B2%BB%E7%99%82%E8%88%87%E6%89%8B%E8%A1%93%E6%96%B9%E6%B3%95/"/>
              </a:rPr>
              <a:t>楊凱文醫師－靜脈曲張怎麼辦？靜脈曲張症狀、治療與手術方法全解析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862507" y="9252779"/>
            <a:ext cx="11709559" cy="38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677EA4"/>
                </a:solidFill>
                <a:latin typeface="Cloud Condensed"/>
                <a:ea typeface="Cloud Condensed"/>
                <a:cs typeface="Cloud Condensed"/>
                <a:sym typeface="Cloud Condensed"/>
              </a:rPr>
              <a:t>金健康－</a:t>
            </a:r>
            <a:r>
              <a:rPr lang="en-US" sz="2100" u="sng">
                <a:solidFill>
                  <a:srgbClr val="677EA4"/>
                </a:solidFill>
                <a:latin typeface="Cloud Condensed"/>
                <a:ea typeface="Cloud Condensed"/>
                <a:cs typeface="Cloud Condensed"/>
                <a:sym typeface="Cloud Condensed"/>
                <a:hlinkClick r:id="rId20" tooltip="https://gooddoctorweb.com/post/1752"/>
              </a:rPr>
              <a:t>浮腳筋不只影響外觀！靜脈曲張不可逆，盡早治療防靜脈栓塞！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696978">
            <a:off x="-1202169" y="3530266"/>
            <a:ext cx="3015482" cy="7491880"/>
          </a:xfrm>
          <a:custGeom>
            <a:avLst/>
            <a:gdLst/>
            <a:ahLst/>
            <a:cxnLst/>
            <a:rect l="l" t="t" r="r" b="b"/>
            <a:pathLst>
              <a:path w="3015482" h="7491880">
                <a:moveTo>
                  <a:pt x="0" y="0"/>
                </a:moveTo>
                <a:lnTo>
                  <a:pt x="3015482" y="0"/>
                </a:lnTo>
                <a:lnTo>
                  <a:pt x="3015482" y="7491881"/>
                </a:lnTo>
                <a:lnTo>
                  <a:pt x="0" y="749188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543176">
            <a:off x="16823337" y="-513689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869937" flipH="1">
            <a:off x="-620207" y="5757859"/>
            <a:ext cx="1382641" cy="3453005"/>
          </a:xfrm>
          <a:custGeom>
            <a:avLst/>
            <a:gdLst/>
            <a:ahLst/>
            <a:cxnLst/>
            <a:rect l="l" t="t" r="r" b="b"/>
            <a:pathLst>
              <a:path w="1382641" h="3453005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6360" flipH="1">
            <a:off x="14509157" y="825054"/>
            <a:ext cx="434001" cy="789093"/>
          </a:xfrm>
          <a:custGeom>
            <a:avLst/>
            <a:gdLst/>
            <a:ahLst/>
            <a:cxnLst/>
            <a:rect l="l" t="t" r="r" b="b"/>
            <a:pathLst>
              <a:path w="434001" h="789093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70157" flipH="1">
            <a:off x="15976499" y="1526933"/>
            <a:ext cx="340714" cy="804044"/>
          </a:xfrm>
          <a:custGeom>
            <a:avLst/>
            <a:gdLst/>
            <a:ahLst/>
            <a:cxnLst/>
            <a:rect l="l" t="t" r="r" b="b"/>
            <a:pathLst>
              <a:path w="340714" h="804044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97872" y="8309204"/>
            <a:ext cx="1390128" cy="1898191"/>
            <a:chOff x="0" y="0"/>
            <a:chExt cx="1853505" cy="2530922"/>
          </a:xfrm>
        </p:grpSpPr>
        <p:sp>
          <p:nvSpPr>
            <p:cNvPr id="12" name="Freeform 12"/>
            <p:cNvSpPr/>
            <p:nvPr/>
          </p:nvSpPr>
          <p:spPr>
            <a:xfrm rot="-1841712">
              <a:off x="345380" y="525814"/>
              <a:ext cx="933074" cy="1609276"/>
            </a:xfrm>
            <a:custGeom>
              <a:avLst/>
              <a:gdLst/>
              <a:ahLst/>
              <a:cxnLst/>
              <a:rect l="l" t="t" r="r" b="b"/>
              <a:pathLst>
                <a:path w="933074" h="1609276">
                  <a:moveTo>
                    <a:pt x="0" y="0"/>
                  </a:moveTo>
                  <a:lnTo>
                    <a:pt x="933075" y="0"/>
                  </a:lnTo>
                  <a:lnTo>
                    <a:pt x="933075" y="1609275"/>
                  </a:lnTo>
                  <a:lnTo>
                    <a:pt x="0" y="1609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95382" y="0"/>
              <a:ext cx="958122" cy="2380428"/>
            </a:xfrm>
            <a:custGeom>
              <a:avLst/>
              <a:gdLst/>
              <a:ahLst/>
              <a:cxnLst/>
              <a:rect l="l" t="t" r="r" b="b"/>
              <a:pathLst>
                <a:path w="958122" h="2380428">
                  <a:moveTo>
                    <a:pt x="0" y="0"/>
                  </a:moveTo>
                  <a:lnTo>
                    <a:pt x="958123" y="0"/>
                  </a:lnTo>
                  <a:lnTo>
                    <a:pt x="958123" y="2380428"/>
                  </a:lnTo>
                  <a:lnTo>
                    <a:pt x="0" y="2380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29555" y="1298967"/>
              <a:ext cx="1244889" cy="1231955"/>
            </a:xfrm>
            <a:custGeom>
              <a:avLst/>
              <a:gdLst/>
              <a:ahLst/>
              <a:cxnLst/>
              <a:rect l="l" t="t" r="r" b="b"/>
              <a:pathLst>
                <a:path w="1244889" h="1231955">
                  <a:moveTo>
                    <a:pt x="0" y="0"/>
                  </a:moveTo>
                  <a:lnTo>
                    <a:pt x="1244888" y="0"/>
                  </a:lnTo>
                  <a:lnTo>
                    <a:pt x="1244888" y="1231955"/>
                  </a:lnTo>
                  <a:lnTo>
                    <a:pt x="0" y="1231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6614152" y="1219600"/>
            <a:ext cx="1957568" cy="1974580"/>
            <a:chOff x="0" y="0"/>
            <a:chExt cx="2610091" cy="2632773"/>
          </a:xfrm>
        </p:grpSpPr>
        <p:sp>
          <p:nvSpPr>
            <p:cNvPr id="16" name="Freeform 16"/>
            <p:cNvSpPr/>
            <p:nvPr/>
          </p:nvSpPr>
          <p:spPr>
            <a:xfrm rot="-2817893" flipH="1">
              <a:off x="468188" y="19651"/>
              <a:ext cx="752323" cy="1607911"/>
            </a:xfrm>
            <a:custGeom>
              <a:avLst/>
              <a:gdLst/>
              <a:ahLst/>
              <a:cxnLst/>
              <a:rect l="l" t="t" r="r" b="b"/>
              <a:pathLst>
                <a:path w="752323" h="1607911">
                  <a:moveTo>
                    <a:pt x="752324" y="0"/>
                  </a:moveTo>
                  <a:lnTo>
                    <a:pt x="0" y="0"/>
                  </a:lnTo>
                  <a:lnTo>
                    <a:pt x="0" y="1607911"/>
                  </a:lnTo>
                  <a:lnTo>
                    <a:pt x="752324" y="1607911"/>
                  </a:lnTo>
                  <a:lnTo>
                    <a:pt x="752324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7871968">
              <a:off x="1016284" y="427607"/>
              <a:ext cx="901022" cy="2250210"/>
            </a:xfrm>
            <a:custGeom>
              <a:avLst/>
              <a:gdLst/>
              <a:ahLst/>
              <a:cxnLst/>
              <a:rect l="l" t="t" r="r" b="b"/>
              <a:pathLst>
                <a:path w="901022" h="2250210">
                  <a:moveTo>
                    <a:pt x="0" y="0"/>
                  </a:moveTo>
                  <a:lnTo>
                    <a:pt x="901021" y="0"/>
                  </a:lnTo>
                  <a:lnTo>
                    <a:pt x="901021" y="2250210"/>
                  </a:lnTo>
                  <a:lnTo>
                    <a:pt x="0" y="2250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690316" y="472651"/>
              <a:ext cx="1398923" cy="1277277"/>
            </a:xfrm>
            <a:custGeom>
              <a:avLst/>
              <a:gdLst/>
              <a:ahLst/>
              <a:cxnLst/>
              <a:rect l="l" t="t" r="r" b="b"/>
              <a:pathLst>
                <a:path w="1398923" h="1277277">
                  <a:moveTo>
                    <a:pt x="0" y="0"/>
                  </a:moveTo>
                  <a:lnTo>
                    <a:pt x="1398923" y="0"/>
                  </a:lnTo>
                  <a:lnTo>
                    <a:pt x="1398923" y="1277277"/>
                  </a:lnTo>
                  <a:lnTo>
                    <a:pt x="0" y="1277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329772">
            <a:off x="-485437" y="7189502"/>
            <a:ext cx="2434840" cy="3224954"/>
          </a:xfrm>
          <a:custGeom>
            <a:avLst/>
            <a:gdLst/>
            <a:ahLst/>
            <a:cxnLst/>
            <a:rect l="l" t="t" r="r" b="b"/>
            <a:pathLst>
              <a:path w="2434840" h="3224954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049949">
            <a:off x="-485437" y="8787830"/>
            <a:ext cx="2434840" cy="3224954"/>
          </a:xfrm>
          <a:custGeom>
            <a:avLst/>
            <a:gdLst/>
            <a:ahLst/>
            <a:cxnLst/>
            <a:rect l="l" t="t" r="r" b="b"/>
            <a:pathLst>
              <a:path w="2434840" h="3224954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206564">
            <a:off x="-104606" y="8936980"/>
            <a:ext cx="1131106" cy="1950183"/>
          </a:xfrm>
          <a:custGeom>
            <a:avLst/>
            <a:gdLst/>
            <a:ahLst/>
            <a:cxnLst/>
            <a:rect l="l" t="t" r="r" b="b"/>
            <a:pathLst>
              <a:path w="1131106" h="1950183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765290" y="3113044"/>
            <a:ext cx="12639720" cy="5892311"/>
          </a:xfrm>
          <a:custGeom>
            <a:avLst/>
            <a:gdLst/>
            <a:ahLst/>
            <a:cxnLst/>
            <a:rect l="l" t="t" r="r" b="b"/>
            <a:pathLst>
              <a:path w="12639720" h="5892311">
                <a:moveTo>
                  <a:pt x="0" y="0"/>
                </a:moveTo>
                <a:lnTo>
                  <a:pt x="12639720" y="0"/>
                </a:lnTo>
                <a:lnTo>
                  <a:pt x="12639720" y="5892311"/>
                </a:lnTo>
                <a:lnTo>
                  <a:pt x="0" y="5892311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98" t="-28028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386665" y="1676674"/>
            <a:ext cx="951467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靜脈曲張分期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16598" y="9527262"/>
            <a:ext cx="11709559" cy="38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u="sng">
                <a:solidFill>
                  <a:srgbClr val="677EA4"/>
                </a:solidFill>
                <a:latin typeface="Cloud Condensed"/>
                <a:ea typeface="Cloud Condensed"/>
                <a:cs typeface="Cloud Condensed"/>
                <a:sym typeface="Cloud Condensed"/>
                <a:hlinkClick r:id="rId17" tooltip="https://www.belleesseclinic.com/cpmpost/varicose_veins_treatment/"/>
              </a:rPr>
              <a:t>賦真妍－靜脈曲張治療方式有哪些?靜脈曲張會好嗎?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696978">
            <a:off x="-1202169" y="3530266"/>
            <a:ext cx="3015482" cy="7491880"/>
          </a:xfrm>
          <a:custGeom>
            <a:avLst/>
            <a:gdLst/>
            <a:ahLst/>
            <a:cxnLst/>
            <a:rect l="l" t="t" r="r" b="b"/>
            <a:pathLst>
              <a:path w="3015482" h="7491880">
                <a:moveTo>
                  <a:pt x="0" y="0"/>
                </a:moveTo>
                <a:lnTo>
                  <a:pt x="3015482" y="0"/>
                </a:lnTo>
                <a:lnTo>
                  <a:pt x="3015482" y="7491881"/>
                </a:lnTo>
                <a:lnTo>
                  <a:pt x="0" y="749188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543176">
            <a:off x="16823337" y="-513689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869937" flipH="1">
            <a:off x="-620207" y="5757859"/>
            <a:ext cx="1382641" cy="3453005"/>
          </a:xfrm>
          <a:custGeom>
            <a:avLst/>
            <a:gdLst/>
            <a:ahLst/>
            <a:cxnLst/>
            <a:rect l="l" t="t" r="r" b="b"/>
            <a:pathLst>
              <a:path w="1382641" h="3453005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6360" flipH="1">
            <a:off x="14509157" y="825054"/>
            <a:ext cx="434001" cy="789093"/>
          </a:xfrm>
          <a:custGeom>
            <a:avLst/>
            <a:gdLst/>
            <a:ahLst/>
            <a:cxnLst/>
            <a:rect l="l" t="t" r="r" b="b"/>
            <a:pathLst>
              <a:path w="434001" h="789093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70157" flipH="1">
            <a:off x="15976499" y="1526933"/>
            <a:ext cx="340714" cy="804044"/>
          </a:xfrm>
          <a:custGeom>
            <a:avLst/>
            <a:gdLst/>
            <a:ahLst/>
            <a:cxnLst/>
            <a:rect l="l" t="t" r="r" b="b"/>
            <a:pathLst>
              <a:path w="340714" h="804044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97872" y="8309204"/>
            <a:ext cx="1390128" cy="1898191"/>
            <a:chOff x="0" y="0"/>
            <a:chExt cx="1853505" cy="2530922"/>
          </a:xfrm>
        </p:grpSpPr>
        <p:sp>
          <p:nvSpPr>
            <p:cNvPr id="12" name="Freeform 12"/>
            <p:cNvSpPr/>
            <p:nvPr/>
          </p:nvSpPr>
          <p:spPr>
            <a:xfrm rot="-1841712">
              <a:off x="345380" y="525814"/>
              <a:ext cx="933074" cy="1609276"/>
            </a:xfrm>
            <a:custGeom>
              <a:avLst/>
              <a:gdLst/>
              <a:ahLst/>
              <a:cxnLst/>
              <a:rect l="l" t="t" r="r" b="b"/>
              <a:pathLst>
                <a:path w="933074" h="1609276">
                  <a:moveTo>
                    <a:pt x="0" y="0"/>
                  </a:moveTo>
                  <a:lnTo>
                    <a:pt x="933075" y="0"/>
                  </a:lnTo>
                  <a:lnTo>
                    <a:pt x="933075" y="1609275"/>
                  </a:lnTo>
                  <a:lnTo>
                    <a:pt x="0" y="1609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95382" y="0"/>
              <a:ext cx="958122" cy="2380428"/>
            </a:xfrm>
            <a:custGeom>
              <a:avLst/>
              <a:gdLst/>
              <a:ahLst/>
              <a:cxnLst/>
              <a:rect l="l" t="t" r="r" b="b"/>
              <a:pathLst>
                <a:path w="958122" h="2380428">
                  <a:moveTo>
                    <a:pt x="0" y="0"/>
                  </a:moveTo>
                  <a:lnTo>
                    <a:pt x="958123" y="0"/>
                  </a:lnTo>
                  <a:lnTo>
                    <a:pt x="958123" y="2380428"/>
                  </a:lnTo>
                  <a:lnTo>
                    <a:pt x="0" y="2380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29555" y="1298967"/>
              <a:ext cx="1244889" cy="1231955"/>
            </a:xfrm>
            <a:custGeom>
              <a:avLst/>
              <a:gdLst/>
              <a:ahLst/>
              <a:cxnLst/>
              <a:rect l="l" t="t" r="r" b="b"/>
              <a:pathLst>
                <a:path w="1244889" h="1231955">
                  <a:moveTo>
                    <a:pt x="0" y="0"/>
                  </a:moveTo>
                  <a:lnTo>
                    <a:pt x="1244888" y="0"/>
                  </a:lnTo>
                  <a:lnTo>
                    <a:pt x="1244888" y="1231955"/>
                  </a:lnTo>
                  <a:lnTo>
                    <a:pt x="0" y="1231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6614152" y="1219600"/>
            <a:ext cx="1957568" cy="1974580"/>
            <a:chOff x="0" y="0"/>
            <a:chExt cx="2610091" cy="2632773"/>
          </a:xfrm>
        </p:grpSpPr>
        <p:sp>
          <p:nvSpPr>
            <p:cNvPr id="16" name="Freeform 16"/>
            <p:cNvSpPr/>
            <p:nvPr/>
          </p:nvSpPr>
          <p:spPr>
            <a:xfrm rot="-2817893" flipH="1">
              <a:off x="468188" y="19651"/>
              <a:ext cx="752323" cy="1607911"/>
            </a:xfrm>
            <a:custGeom>
              <a:avLst/>
              <a:gdLst/>
              <a:ahLst/>
              <a:cxnLst/>
              <a:rect l="l" t="t" r="r" b="b"/>
              <a:pathLst>
                <a:path w="752323" h="1607911">
                  <a:moveTo>
                    <a:pt x="752324" y="0"/>
                  </a:moveTo>
                  <a:lnTo>
                    <a:pt x="0" y="0"/>
                  </a:lnTo>
                  <a:lnTo>
                    <a:pt x="0" y="1607911"/>
                  </a:lnTo>
                  <a:lnTo>
                    <a:pt x="752324" y="1607911"/>
                  </a:lnTo>
                  <a:lnTo>
                    <a:pt x="752324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7871968">
              <a:off x="1016284" y="427607"/>
              <a:ext cx="901022" cy="2250210"/>
            </a:xfrm>
            <a:custGeom>
              <a:avLst/>
              <a:gdLst/>
              <a:ahLst/>
              <a:cxnLst/>
              <a:rect l="l" t="t" r="r" b="b"/>
              <a:pathLst>
                <a:path w="901022" h="2250210">
                  <a:moveTo>
                    <a:pt x="0" y="0"/>
                  </a:moveTo>
                  <a:lnTo>
                    <a:pt x="901021" y="0"/>
                  </a:lnTo>
                  <a:lnTo>
                    <a:pt x="901021" y="2250210"/>
                  </a:lnTo>
                  <a:lnTo>
                    <a:pt x="0" y="2250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690316" y="472651"/>
              <a:ext cx="1398923" cy="1277277"/>
            </a:xfrm>
            <a:custGeom>
              <a:avLst/>
              <a:gdLst/>
              <a:ahLst/>
              <a:cxnLst/>
              <a:rect l="l" t="t" r="r" b="b"/>
              <a:pathLst>
                <a:path w="1398923" h="1277277">
                  <a:moveTo>
                    <a:pt x="0" y="0"/>
                  </a:moveTo>
                  <a:lnTo>
                    <a:pt x="1398923" y="0"/>
                  </a:lnTo>
                  <a:lnTo>
                    <a:pt x="1398923" y="1277277"/>
                  </a:lnTo>
                  <a:lnTo>
                    <a:pt x="0" y="1277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329772">
            <a:off x="-485437" y="7189502"/>
            <a:ext cx="2434840" cy="3224954"/>
          </a:xfrm>
          <a:custGeom>
            <a:avLst/>
            <a:gdLst/>
            <a:ahLst/>
            <a:cxnLst/>
            <a:rect l="l" t="t" r="r" b="b"/>
            <a:pathLst>
              <a:path w="2434840" h="3224954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049949">
            <a:off x="-485437" y="8787830"/>
            <a:ext cx="2434840" cy="3224954"/>
          </a:xfrm>
          <a:custGeom>
            <a:avLst/>
            <a:gdLst/>
            <a:ahLst/>
            <a:cxnLst/>
            <a:rect l="l" t="t" r="r" b="b"/>
            <a:pathLst>
              <a:path w="2434840" h="3224954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206564">
            <a:off x="-104606" y="8936980"/>
            <a:ext cx="1131106" cy="1950183"/>
          </a:xfrm>
          <a:custGeom>
            <a:avLst/>
            <a:gdLst/>
            <a:ahLst/>
            <a:cxnLst/>
            <a:rect l="l" t="t" r="r" b="b"/>
            <a:pathLst>
              <a:path w="1131106" h="1950183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785679" y="2916998"/>
            <a:ext cx="2598941" cy="6073255"/>
          </a:xfrm>
          <a:custGeom>
            <a:avLst/>
            <a:gdLst/>
            <a:ahLst/>
            <a:cxnLst/>
            <a:rect l="l" t="t" r="r" b="b"/>
            <a:pathLst>
              <a:path w="2598941" h="6073255">
                <a:moveTo>
                  <a:pt x="0" y="0"/>
                </a:moveTo>
                <a:lnTo>
                  <a:pt x="2598941" y="0"/>
                </a:lnTo>
                <a:lnTo>
                  <a:pt x="2598941" y="6073255"/>
                </a:lnTo>
                <a:lnTo>
                  <a:pt x="0" y="607325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>
            <a:off x="6621542" y="5934576"/>
            <a:ext cx="1297826" cy="0"/>
          </a:xfrm>
          <a:prstGeom prst="line">
            <a:avLst/>
          </a:prstGeom>
          <a:ln w="38100" cap="flat">
            <a:solidFill>
              <a:srgbClr val="677EA4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2527177" y="3412781"/>
            <a:ext cx="4102525" cy="5153292"/>
            <a:chOff x="0" y="0"/>
            <a:chExt cx="1080500" cy="135724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80500" cy="1357246"/>
            </a:xfrm>
            <a:custGeom>
              <a:avLst/>
              <a:gdLst/>
              <a:ahLst/>
              <a:cxnLst/>
              <a:rect l="l" t="t" r="r" b="b"/>
              <a:pathLst>
                <a:path w="1080500" h="1357246">
                  <a:moveTo>
                    <a:pt x="0" y="0"/>
                  </a:moveTo>
                  <a:lnTo>
                    <a:pt x="1080500" y="0"/>
                  </a:lnTo>
                  <a:lnTo>
                    <a:pt x="1080500" y="1357246"/>
                  </a:lnTo>
                  <a:lnTo>
                    <a:pt x="0" y="13572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1080500" cy="1423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765745" y="3453268"/>
            <a:ext cx="4102525" cy="5153292"/>
            <a:chOff x="0" y="0"/>
            <a:chExt cx="1080500" cy="135724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80500" cy="1357246"/>
            </a:xfrm>
            <a:custGeom>
              <a:avLst/>
              <a:gdLst/>
              <a:ahLst/>
              <a:cxnLst/>
              <a:rect l="l" t="t" r="r" b="b"/>
              <a:pathLst>
                <a:path w="1080500" h="1357246">
                  <a:moveTo>
                    <a:pt x="0" y="0"/>
                  </a:moveTo>
                  <a:lnTo>
                    <a:pt x="1080500" y="0"/>
                  </a:lnTo>
                  <a:lnTo>
                    <a:pt x="1080500" y="1357246"/>
                  </a:lnTo>
                  <a:lnTo>
                    <a:pt x="0" y="1357246"/>
                  </a:lnTo>
                  <a:close/>
                </a:path>
              </a:pathLst>
            </a:custGeom>
            <a:solidFill>
              <a:srgbClr val="BCB792"/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1080500" cy="1423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>
            <a:off x="10448869" y="5934576"/>
            <a:ext cx="1297826" cy="0"/>
          </a:xfrm>
          <a:prstGeom prst="line">
            <a:avLst/>
          </a:prstGeom>
          <a:ln w="38100" cap="flat">
            <a:solidFill>
              <a:srgbClr val="677EA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1" name="TextBox 31"/>
          <p:cNvSpPr txBox="1"/>
          <p:nvPr/>
        </p:nvSpPr>
        <p:spPr>
          <a:xfrm>
            <a:off x="4386665" y="1676674"/>
            <a:ext cx="951467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個案介紹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754412" y="3553434"/>
            <a:ext cx="3648055" cy="4881522"/>
            <a:chOff x="0" y="-95249"/>
            <a:chExt cx="4864073" cy="6508696"/>
          </a:xfrm>
        </p:grpSpPr>
        <p:sp>
          <p:nvSpPr>
            <p:cNvPr id="33" name="TextBox 33"/>
            <p:cNvSpPr txBox="1"/>
            <p:nvPr/>
          </p:nvSpPr>
          <p:spPr>
            <a:xfrm>
              <a:off x="1506683" y="-95249"/>
              <a:ext cx="1850709" cy="621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 dirty="0" err="1">
                  <a:solidFill>
                    <a:srgbClr val="677EA4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Ｘ小姐</a:t>
              </a:r>
              <a:endParaRPr lang="en-US" sz="2799" b="1" dirty="0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679864" y="1074325"/>
              <a:ext cx="1504346" cy="6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677EA4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57歲 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216264" y="2243900"/>
              <a:ext cx="2431545" cy="6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b="1">
                  <a:solidFill>
                    <a:srgbClr val="677EA4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職業婦女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4583049"/>
              <a:ext cx="4864073" cy="6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677EA4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生活型態久站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413474"/>
              <a:ext cx="4864073" cy="6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677EA4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嗜甜食、肉類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07818" y="5752624"/>
              <a:ext cx="4448437" cy="6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677EA4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喜歡快走(輕量運動)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979375" y="3881000"/>
            <a:ext cx="3675265" cy="4428204"/>
            <a:chOff x="0" y="0"/>
            <a:chExt cx="4900353" cy="5904272"/>
          </a:xfrm>
        </p:grpSpPr>
        <p:sp>
          <p:nvSpPr>
            <p:cNvPr id="40" name="TextBox 40"/>
            <p:cNvSpPr txBox="1"/>
            <p:nvPr/>
          </p:nvSpPr>
          <p:spPr>
            <a:xfrm>
              <a:off x="18140" y="-95250"/>
              <a:ext cx="4864073" cy="1321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FFFFFF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靜脈曲張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FFFFFF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目測介於第二～三期間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904450"/>
              <a:ext cx="4900353" cy="1321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FFFFFF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自覺下肢腫脹，循環代謝差，常有負擔感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8140" y="5243449"/>
              <a:ext cx="4864073" cy="6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FFFFFF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不擅表達自己想法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8140" y="3904149"/>
              <a:ext cx="4864073" cy="660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FFFFFF"/>
                  </a:solidFill>
                  <a:latin typeface="Cloud Condensed Bold"/>
                  <a:ea typeface="Cloud Condensed Bold"/>
                  <a:cs typeface="Cloud Condensed Bold"/>
                  <a:sym typeface="Cloud Condensed Bold"/>
                </a:rPr>
                <a:t>好好小姐，不擅拒絕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696978">
            <a:off x="-1202169" y="3530266"/>
            <a:ext cx="3015482" cy="7491880"/>
          </a:xfrm>
          <a:custGeom>
            <a:avLst/>
            <a:gdLst/>
            <a:ahLst/>
            <a:cxnLst/>
            <a:rect l="l" t="t" r="r" b="b"/>
            <a:pathLst>
              <a:path w="3015482" h="7491880">
                <a:moveTo>
                  <a:pt x="0" y="0"/>
                </a:moveTo>
                <a:lnTo>
                  <a:pt x="3015482" y="0"/>
                </a:lnTo>
                <a:lnTo>
                  <a:pt x="3015482" y="7491881"/>
                </a:lnTo>
                <a:lnTo>
                  <a:pt x="0" y="749188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543176">
            <a:off x="16823337" y="-513689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869937" flipH="1">
            <a:off x="-620207" y="5757859"/>
            <a:ext cx="1382641" cy="3453005"/>
          </a:xfrm>
          <a:custGeom>
            <a:avLst/>
            <a:gdLst/>
            <a:ahLst/>
            <a:cxnLst/>
            <a:rect l="l" t="t" r="r" b="b"/>
            <a:pathLst>
              <a:path w="1382641" h="3453005">
                <a:moveTo>
                  <a:pt x="1382641" y="0"/>
                </a:moveTo>
                <a:lnTo>
                  <a:pt x="0" y="0"/>
                </a:lnTo>
                <a:lnTo>
                  <a:pt x="0" y="3453005"/>
                </a:lnTo>
                <a:lnTo>
                  <a:pt x="1382641" y="3453005"/>
                </a:lnTo>
                <a:lnTo>
                  <a:pt x="1382641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96360" flipH="1">
            <a:off x="14509157" y="825054"/>
            <a:ext cx="434001" cy="789093"/>
          </a:xfrm>
          <a:custGeom>
            <a:avLst/>
            <a:gdLst/>
            <a:ahLst/>
            <a:cxnLst/>
            <a:rect l="l" t="t" r="r" b="b"/>
            <a:pathLst>
              <a:path w="434001" h="789093">
                <a:moveTo>
                  <a:pt x="434001" y="0"/>
                </a:moveTo>
                <a:lnTo>
                  <a:pt x="0" y="0"/>
                </a:lnTo>
                <a:lnTo>
                  <a:pt x="0" y="789093"/>
                </a:lnTo>
                <a:lnTo>
                  <a:pt x="434001" y="789093"/>
                </a:lnTo>
                <a:lnTo>
                  <a:pt x="434001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70157" flipH="1">
            <a:off x="15976499" y="1526933"/>
            <a:ext cx="340714" cy="804044"/>
          </a:xfrm>
          <a:custGeom>
            <a:avLst/>
            <a:gdLst/>
            <a:ahLst/>
            <a:cxnLst/>
            <a:rect l="l" t="t" r="r" b="b"/>
            <a:pathLst>
              <a:path w="340714" h="804044">
                <a:moveTo>
                  <a:pt x="340713" y="0"/>
                </a:moveTo>
                <a:lnTo>
                  <a:pt x="0" y="0"/>
                </a:lnTo>
                <a:lnTo>
                  <a:pt x="0" y="804044"/>
                </a:lnTo>
                <a:lnTo>
                  <a:pt x="340713" y="804044"/>
                </a:lnTo>
                <a:lnTo>
                  <a:pt x="340713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97872" y="8309204"/>
            <a:ext cx="1390128" cy="1898191"/>
            <a:chOff x="0" y="0"/>
            <a:chExt cx="1853505" cy="2530922"/>
          </a:xfrm>
        </p:grpSpPr>
        <p:sp>
          <p:nvSpPr>
            <p:cNvPr id="12" name="Freeform 12"/>
            <p:cNvSpPr/>
            <p:nvPr/>
          </p:nvSpPr>
          <p:spPr>
            <a:xfrm rot="-1841712">
              <a:off x="345380" y="525814"/>
              <a:ext cx="933074" cy="1609276"/>
            </a:xfrm>
            <a:custGeom>
              <a:avLst/>
              <a:gdLst/>
              <a:ahLst/>
              <a:cxnLst/>
              <a:rect l="l" t="t" r="r" b="b"/>
              <a:pathLst>
                <a:path w="933074" h="1609276">
                  <a:moveTo>
                    <a:pt x="0" y="0"/>
                  </a:moveTo>
                  <a:lnTo>
                    <a:pt x="933075" y="0"/>
                  </a:lnTo>
                  <a:lnTo>
                    <a:pt x="933075" y="1609275"/>
                  </a:lnTo>
                  <a:lnTo>
                    <a:pt x="0" y="1609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895382" y="0"/>
              <a:ext cx="958122" cy="2380428"/>
            </a:xfrm>
            <a:custGeom>
              <a:avLst/>
              <a:gdLst/>
              <a:ahLst/>
              <a:cxnLst/>
              <a:rect l="l" t="t" r="r" b="b"/>
              <a:pathLst>
                <a:path w="958122" h="2380428">
                  <a:moveTo>
                    <a:pt x="0" y="0"/>
                  </a:moveTo>
                  <a:lnTo>
                    <a:pt x="958123" y="0"/>
                  </a:lnTo>
                  <a:lnTo>
                    <a:pt x="958123" y="2380428"/>
                  </a:lnTo>
                  <a:lnTo>
                    <a:pt x="0" y="2380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29555" y="1298967"/>
              <a:ext cx="1244889" cy="1231955"/>
            </a:xfrm>
            <a:custGeom>
              <a:avLst/>
              <a:gdLst/>
              <a:ahLst/>
              <a:cxnLst/>
              <a:rect l="l" t="t" r="r" b="b"/>
              <a:pathLst>
                <a:path w="1244889" h="1231955">
                  <a:moveTo>
                    <a:pt x="0" y="0"/>
                  </a:moveTo>
                  <a:lnTo>
                    <a:pt x="1244888" y="0"/>
                  </a:lnTo>
                  <a:lnTo>
                    <a:pt x="1244888" y="1231955"/>
                  </a:lnTo>
                  <a:lnTo>
                    <a:pt x="0" y="1231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6614152" y="1219600"/>
            <a:ext cx="1957568" cy="1974580"/>
            <a:chOff x="0" y="0"/>
            <a:chExt cx="2610091" cy="2632773"/>
          </a:xfrm>
        </p:grpSpPr>
        <p:sp>
          <p:nvSpPr>
            <p:cNvPr id="16" name="Freeform 16"/>
            <p:cNvSpPr/>
            <p:nvPr/>
          </p:nvSpPr>
          <p:spPr>
            <a:xfrm rot="-2817893" flipH="1">
              <a:off x="468188" y="19651"/>
              <a:ext cx="752323" cy="1607911"/>
            </a:xfrm>
            <a:custGeom>
              <a:avLst/>
              <a:gdLst/>
              <a:ahLst/>
              <a:cxnLst/>
              <a:rect l="l" t="t" r="r" b="b"/>
              <a:pathLst>
                <a:path w="752323" h="1607911">
                  <a:moveTo>
                    <a:pt x="752324" y="0"/>
                  </a:moveTo>
                  <a:lnTo>
                    <a:pt x="0" y="0"/>
                  </a:lnTo>
                  <a:lnTo>
                    <a:pt x="0" y="1607911"/>
                  </a:lnTo>
                  <a:lnTo>
                    <a:pt x="752324" y="1607911"/>
                  </a:lnTo>
                  <a:lnTo>
                    <a:pt x="752324" y="0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7871968">
              <a:off x="1016284" y="427607"/>
              <a:ext cx="901022" cy="2250210"/>
            </a:xfrm>
            <a:custGeom>
              <a:avLst/>
              <a:gdLst/>
              <a:ahLst/>
              <a:cxnLst/>
              <a:rect l="l" t="t" r="r" b="b"/>
              <a:pathLst>
                <a:path w="901022" h="2250210">
                  <a:moveTo>
                    <a:pt x="0" y="0"/>
                  </a:moveTo>
                  <a:lnTo>
                    <a:pt x="901021" y="0"/>
                  </a:lnTo>
                  <a:lnTo>
                    <a:pt x="901021" y="2250210"/>
                  </a:lnTo>
                  <a:lnTo>
                    <a:pt x="0" y="2250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690316" y="472651"/>
              <a:ext cx="1398923" cy="1277277"/>
            </a:xfrm>
            <a:custGeom>
              <a:avLst/>
              <a:gdLst/>
              <a:ahLst/>
              <a:cxnLst/>
              <a:rect l="l" t="t" r="r" b="b"/>
              <a:pathLst>
                <a:path w="1398923" h="1277277">
                  <a:moveTo>
                    <a:pt x="0" y="0"/>
                  </a:moveTo>
                  <a:lnTo>
                    <a:pt x="1398923" y="0"/>
                  </a:lnTo>
                  <a:lnTo>
                    <a:pt x="1398923" y="1277277"/>
                  </a:lnTo>
                  <a:lnTo>
                    <a:pt x="0" y="1277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329772">
            <a:off x="-485437" y="7189502"/>
            <a:ext cx="2434840" cy="3224954"/>
          </a:xfrm>
          <a:custGeom>
            <a:avLst/>
            <a:gdLst/>
            <a:ahLst/>
            <a:cxnLst/>
            <a:rect l="l" t="t" r="r" b="b"/>
            <a:pathLst>
              <a:path w="2434840" h="3224954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049949">
            <a:off x="-485437" y="8787830"/>
            <a:ext cx="2434840" cy="3224954"/>
          </a:xfrm>
          <a:custGeom>
            <a:avLst/>
            <a:gdLst/>
            <a:ahLst/>
            <a:cxnLst/>
            <a:rect l="l" t="t" r="r" b="b"/>
            <a:pathLst>
              <a:path w="2434840" h="3224954">
                <a:moveTo>
                  <a:pt x="0" y="0"/>
                </a:moveTo>
                <a:lnTo>
                  <a:pt x="2434840" y="0"/>
                </a:lnTo>
                <a:lnTo>
                  <a:pt x="2434840" y="3224954"/>
                </a:lnTo>
                <a:lnTo>
                  <a:pt x="0" y="3224954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206564">
            <a:off x="-104606" y="8936980"/>
            <a:ext cx="1131106" cy="1950183"/>
          </a:xfrm>
          <a:custGeom>
            <a:avLst/>
            <a:gdLst/>
            <a:ahLst/>
            <a:cxnLst/>
            <a:rect l="l" t="t" r="r" b="b"/>
            <a:pathLst>
              <a:path w="1131106" h="1950183">
                <a:moveTo>
                  <a:pt x="0" y="0"/>
                </a:moveTo>
                <a:lnTo>
                  <a:pt x="1131107" y="0"/>
                </a:lnTo>
                <a:lnTo>
                  <a:pt x="1131107" y="1950184"/>
                </a:lnTo>
                <a:lnTo>
                  <a:pt x="0" y="1950184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785679" y="2916998"/>
            <a:ext cx="2598941" cy="6073255"/>
          </a:xfrm>
          <a:custGeom>
            <a:avLst/>
            <a:gdLst/>
            <a:ahLst/>
            <a:cxnLst/>
            <a:rect l="l" t="t" r="r" b="b"/>
            <a:pathLst>
              <a:path w="2598941" h="6073255">
                <a:moveTo>
                  <a:pt x="0" y="0"/>
                </a:moveTo>
                <a:lnTo>
                  <a:pt x="2598941" y="0"/>
                </a:lnTo>
                <a:lnTo>
                  <a:pt x="2598941" y="6073255"/>
                </a:lnTo>
                <a:lnTo>
                  <a:pt x="0" y="6073255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3" name="AutoShape 23"/>
          <p:cNvSpPr/>
          <p:nvPr/>
        </p:nvSpPr>
        <p:spPr>
          <a:xfrm>
            <a:off x="6879392" y="7061261"/>
            <a:ext cx="1297826" cy="0"/>
          </a:xfrm>
          <a:prstGeom prst="line">
            <a:avLst/>
          </a:prstGeom>
          <a:ln w="38100" cap="flat">
            <a:solidFill>
              <a:srgbClr val="677EA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0384620" y="7099361"/>
            <a:ext cx="1297826" cy="0"/>
          </a:xfrm>
          <a:prstGeom prst="line">
            <a:avLst/>
          </a:prstGeom>
          <a:ln w="38100" cap="flat">
            <a:solidFill>
              <a:srgbClr val="677EA4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5" name="Freeform 25"/>
          <p:cNvSpPr/>
          <p:nvPr/>
        </p:nvSpPr>
        <p:spPr>
          <a:xfrm>
            <a:off x="11746695" y="3706203"/>
            <a:ext cx="4400160" cy="4400160"/>
          </a:xfrm>
          <a:custGeom>
            <a:avLst/>
            <a:gdLst/>
            <a:ahLst/>
            <a:cxnLst/>
            <a:rect l="l" t="t" r="r" b="b"/>
            <a:pathLst>
              <a:path w="4400160" h="4400160">
                <a:moveTo>
                  <a:pt x="0" y="0"/>
                </a:moveTo>
                <a:lnTo>
                  <a:pt x="4400161" y="0"/>
                </a:lnTo>
                <a:lnTo>
                  <a:pt x="4400161" y="4400161"/>
                </a:lnTo>
                <a:lnTo>
                  <a:pt x="0" y="4400161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462436" y="3821436"/>
            <a:ext cx="4416956" cy="4416956"/>
          </a:xfrm>
          <a:custGeom>
            <a:avLst/>
            <a:gdLst/>
            <a:ahLst/>
            <a:cxnLst/>
            <a:rect l="l" t="t" r="r" b="b"/>
            <a:pathLst>
              <a:path w="4416956" h="4416956">
                <a:moveTo>
                  <a:pt x="0" y="0"/>
                </a:moveTo>
                <a:lnTo>
                  <a:pt x="4416956" y="0"/>
                </a:lnTo>
                <a:lnTo>
                  <a:pt x="4416956" y="4416956"/>
                </a:lnTo>
                <a:lnTo>
                  <a:pt x="0" y="4416956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4386665" y="1676674"/>
            <a:ext cx="951467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個案介紹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905165" flipV="1">
            <a:off x="3566333" y="-126316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428401" flipH="1">
            <a:off x="14831672" y="1843434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22482" flipH="1" flipV="1">
            <a:off x="12669901" y="-111941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573478">
            <a:off x="15158630" y="-2800135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692920" flipH="1">
            <a:off x="14042727" y="3301548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667457" y="2952417"/>
            <a:ext cx="4102525" cy="5153292"/>
            <a:chOff x="0" y="0"/>
            <a:chExt cx="1080500" cy="13572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80500" cy="1357246"/>
            </a:xfrm>
            <a:custGeom>
              <a:avLst/>
              <a:gdLst/>
              <a:ahLst/>
              <a:cxnLst/>
              <a:rect l="l" t="t" r="r" b="b"/>
              <a:pathLst>
                <a:path w="1080500" h="1357246">
                  <a:moveTo>
                    <a:pt x="0" y="0"/>
                  </a:moveTo>
                  <a:lnTo>
                    <a:pt x="1080500" y="0"/>
                  </a:lnTo>
                  <a:lnTo>
                    <a:pt x="1080500" y="1357246"/>
                  </a:lnTo>
                  <a:lnTo>
                    <a:pt x="0" y="13572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080500" cy="1423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71647" y="2952417"/>
            <a:ext cx="4102525" cy="5153292"/>
            <a:chOff x="0" y="0"/>
            <a:chExt cx="1080500" cy="1357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0500" cy="1357246"/>
            </a:xfrm>
            <a:custGeom>
              <a:avLst/>
              <a:gdLst/>
              <a:ahLst/>
              <a:cxnLst/>
              <a:rect l="l" t="t" r="r" b="b"/>
              <a:pathLst>
                <a:path w="1080500" h="1357246">
                  <a:moveTo>
                    <a:pt x="0" y="0"/>
                  </a:moveTo>
                  <a:lnTo>
                    <a:pt x="1080500" y="0"/>
                  </a:lnTo>
                  <a:lnTo>
                    <a:pt x="1080500" y="1357246"/>
                  </a:lnTo>
                  <a:lnTo>
                    <a:pt x="0" y="13572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80500" cy="1423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517072" y="2952417"/>
            <a:ext cx="4102525" cy="5153292"/>
            <a:chOff x="0" y="0"/>
            <a:chExt cx="1080500" cy="13572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80500" cy="1357246"/>
            </a:xfrm>
            <a:custGeom>
              <a:avLst/>
              <a:gdLst/>
              <a:ahLst/>
              <a:cxnLst/>
              <a:rect l="l" t="t" r="r" b="b"/>
              <a:pathLst>
                <a:path w="1080500" h="1357246">
                  <a:moveTo>
                    <a:pt x="0" y="0"/>
                  </a:moveTo>
                  <a:lnTo>
                    <a:pt x="1080500" y="0"/>
                  </a:lnTo>
                  <a:lnTo>
                    <a:pt x="1080500" y="1357246"/>
                  </a:lnTo>
                  <a:lnTo>
                    <a:pt x="0" y="13572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1080500" cy="1423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60814" y="8223405"/>
            <a:ext cx="813089" cy="81308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77EA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136525"/>
              <a:ext cx="7112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73902" y="8305388"/>
            <a:ext cx="13345314" cy="731106"/>
            <a:chOff x="0" y="0"/>
            <a:chExt cx="3514815" cy="19255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514815" cy="192555"/>
            </a:xfrm>
            <a:custGeom>
              <a:avLst/>
              <a:gdLst/>
              <a:ahLst/>
              <a:cxnLst/>
              <a:rect l="l" t="t" r="r" b="b"/>
              <a:pathLst>
                <a:path w="3514815" h="192555">
                  <a:moveTo>
                    <a:pt x="0" y="0"/>
                  </a:moveTo>
                  <a:lnTo>
                    <a:pt x="3514815" y="0"/>
                  </a:lnTo>
                  <a:lnTo>
                    <a:pt x="3514815" y="192555"/>
                  </a:lnTo>
                  <a:lnTo>
                    <a:pt x="0" y="192555"/>
                  </a:lnTo>
                  <a:close/>
                </a:path>
              </a:pathLst>
            </a:custGeom>
            <a:solidFill>
              <a:srgbClr val="BCB792"/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66675"/>
              <a:ext cx="3514815" cy="25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071647" y="3048630"/>
            <a:ext cx="4102525" cy="497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11/19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10ml 3.5% 葵花油</a:t>
            </a: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677EA4"/>
              </a:solidFill>
              <a:latin typeface="Cloud Condensed Bold"/>
              <a:ea typeface="Cloud Condensed Bold"/>
              <a:cs typeface="Cloud Condensed Bold"/>
              <a:sym typeface="Cloud Condensed Bold"/>
            </a:endParaRP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檸檬 1D － 利循環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絲柏 1D － 消水腫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甜橙 1D － 安撫放鬆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芫荽 1D － 舒緩肌肉發炎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胡蘿蔔籽 1D － 護膚抗老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台灣紅檜 1D － 鎮靜減壓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純正薰衣草 1D－ 抗痙攣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935116" y="1348090"/>
            <a:ext cx="841682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芳療措施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733136" y="3048630"/>
            <a:ext cx="3997773" cy="398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11/14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10ml 3.5% 葵花油</a:t>
            </a: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677EA4"/>
              </a:solidFill>
              <a:latin typeface="Cloud Condensed Bold"/>
              <a:ea typeface="Cloud Condensed Bold"/>
              <a:cs typeface="Cloud Condensed Bold"/>
              <a:sym typeface="Cloud Condensed Bold"/>
            </a:endParaRP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檸檬 2D － 利循環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絲柏 2D － 消水腫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甜橙 1D － 安撫放鬆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台灣紅檜 1D － 鎮靜減壓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純正薰衣草 1D － 抗痙攣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517072" y="3048630"/>
            <a:ext cx="4102525" cy="497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11/22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20ml 3.5% 葵花油</a:t>
            </a: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677EA4"/>
              </a:solidFill>
              <a:latin typeface="Cloud Condensed Bold"/>
              <a:ea typeface="Cloud Condensed Bold"/>
              <a:cs typeface="Cloud Condensed Bold"/>
              <a:sym typeface="Cloud Condensed Bold"/>
            </a:endParaRP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檸檬 2D － 利循環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檀香 2D － 鎮靜護膚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甜橙 2D － 安撫放鬆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絲柏 3D － 消水腫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杜松 3D － 消水腫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台灣紅檜 1D － 鎮靜減壓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純正薰衣草 1D－ 抗痙攣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70489" y="8391459"/>
            <a:ext cx="12952140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FFFFFF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搭配60分鐘腿部淋巴排導；每日睡前塗抹下肢搭配刮痧板、睡覺將枕頭把雙腳墊高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6448" y="2952417"/>
            <a:ext cx="14613329" cy="6012732"/>
            <a:chOff x="0" y="0"/>
            <a:chExt cx="3848778" cy="1583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8778" cy="1583600"/>
            </a:xfrm>
            <a:custGeom>
              <a:avLst/>
              <a:gdLst/>
              <a:ahLst/>
              <a:cxnLst/>
              <a:rect l="l" t="t" r="r" b="b"/>
              <a:pathLst>
                <a:path w="3848778" h="1583600">
                  <a:moveTo>
                    <a:pt x="0" y="0"/>
                  </a:moveTo>
                  <a:lnTo>
                    <a:pt x="3848778" y="0"/>
                  </a:lnTo>
                  <a:lnTo>
                    <a:pt x="3848778" y="1583600"/>
                  </a:lnTo>
                  <a:lnTo>
                    <a:pt x="0" y="1583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848778" cy="1650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905165" flipV="1">
            <a:off x="3566333" y="-126316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428401" flipH="1">
            <a:off x="14831672" y="1843434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222482" flipH="1" flipV="1">
            <a:off x="12669901" y="-111941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573478">
            <a:off x="15158630" y="-2800135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92920" flipH="1">
            <a:off x="14042727" y="3301548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9195838" y="4704427"/>
            <a:ext cx="2173855" cy="2173855"/>
          </a:xfrm>
          <a:custGeom>
            <a:avLst/>
            <a:gdLst/>
            <a:ahLst/>
            <a:cxnLst/>
            <a:rect l="l" t="t" r="r" b="b"/>
            <a:pathLst>
              <a:path w="2173855" h="2173855">
                <a:moveTo>
                  <a:pt x="0" y="0"/>
                </a:moveTo>
                <a:lnTo>
                  <a:pt x="2173856" y="0"/>
                </a:lnTo>
                <a:lnTo>
                  <a:pt x="2173856" y="2173855"/>
                </a:lnTo>
                <a:lnTo>
                  <a:pt x="0" y="217385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11569719" y="4022688"/>
            <a:ext cx="4325403" cy="4325403"/>
          </a:xfrm>
          <a:custGeom>
            <a:avLst/>
            <a:gdLst/>
            <a:ahLst/>
            <a:cxnLst/>
            <a:rect l="l" t="t" r="r" b="b"/>
            <a:pathLst>
              <a:path w="4325403" h="4325403">
                <a:moveTo>
                  <a:pt x="0" y="0"/>
                </a:moveTo>
                <a:lnTo>
                  <a:pt x="4325402" y="0"/>
                </a:lnTo>
                <a:lnTo>
                  <a:pt x="4325402" y="4325403"/>
                </a:lnTo>
                <a:lnTo>
                  <a:pt x="0" y="432540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453606" y="4022688"/>
            <a:ext cx="4359923" cy="4359923"/>
          </a:xfrm>
          <a:custGeom>
            <a:avLst/>
            <a:gdLst/>
            <a:ahLst/>
            <a:cxnLst/>
            <a:rect l="l" t="t" r="r" b="b"/>
            <a:pathLst>
              <a:path w="4359923" h="4359923">
                <a:moveTo>
                  <a:pt x="0" y="0"/>
                </a:moveTo>
                <a:lnTo>
                  <a:pt x="4359924" y="0"/>
                </a:lnTo>
                <a:lnTo>
                  <a:pt x="4359924" y="4359924"/>
                </a:lnTo>
                <a:lnTo>
                  <a:pt x="0" y="435992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921118" y="4704427"/>
            <a:ext cx="2207289" cy="2207289"/>
          </a:xfrm>
          <a:custGeom>
            <a:avLst/>
            <a:gdLst/>
            <a:ahLst/>
            <a:cxnLst/>
            <a:rect l="l" t="t" r="r" b="b"/>
            <a:pathLst>
              <a:path w="2207289" h="2207289">
                <a:moveTo>
                  <a:pt x="0" y="0"/>
                </a:moveTo>
                <a:lnTo>
                  <a:pt x="2207289" y="0"/>
                </a:lnTo>
                <a:lnTo>
                  <a:pt x="2207289" y="2207289"/>
                </a:lnTo>
                <a:lnTo>
                  <a:pt x="0" y="220728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935116" y="1348090"/>
            <a:ext cx="841682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芳療措施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18344" y="6966131"/>
            <a:ext cx="2212837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使用前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左腿圍35cm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95838" y="6966131"/>
            <a:ext cx="2212837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使用後 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左腿圍34cm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905165" flipV="1">
            <a:off x="3566333" y="-126316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428401" flipH="1">
            <a:off x="14831672" y="1843434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22482" flipH="1" flipV="1">
            <a:off x="12669901" y="-111941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573478">
            <a:off x="15158630" y="-2800135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692920" flipH="1">
            <a:off x="14042727" y="3301548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931367" y="3273306"/>
            <a:ext cx="9089561" cy="1225828"/>
            <a:chOff x="0" y="0"/>
            <a:chExt cx="2393958" cy="3228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3958" cy="322852"/>
            </a:xfrm>
            <a:custGeom>
              <a:avLst/>
              <a:gdLst/>
              <a:ahLst/>
              <a:cxnLst/>
              <a:rect l="l" t="t" r="r" b="b"/>
              <a:pathLst>
                <a:path w="2393958" h="322852">
                  <a:moveTo>
                    <a:pt x="14480" y="0"/>
                  </a:moveTo>
                  <a:lnTo>
                    <a:pt x="2379479" y="0"/>
                  </a:lnTo>
                  <a:cubicBezTo>
                    <a:pt x="2383319" y="0"/>
                    <a:pt x="2387002" y="1526"/>
                    <a:pt x="2389717" y="4241"/>
                  </a:cubicBezTo>
                  <a:cubicBezTo>
                    <a:pt x="2392433" y="6956"/>
                    <a:pt x="2393958" y="10639"/>
                    <a:pt x="2393958" y="14480"/>
                  </a:cubicBezTo>
                  <a:lnTo>
                    <a:pt x="2393958" y="308372"/>
                  </a:lnTo>
                  <a:cubicBezTo>
                    <a:pt x="2393958" y="316369"/>
                    <a:pt x="2387476" y="322852"/>
                    <a:pt x="2379479" y="322852"/>
                  </a:cubicBezTo>
                  <a:lnTo>
                    <a:pt x="14480" y="322852"/>
                  </a:lnTo>
                  <a:cubicBezTo>
                    <a:pt x="10639" y="322852"/>
                    <a:pt x="6956" y="321326"/>
                    <a:pt x="4241" y="318611"/>
                  </a:cubicBezTo>
                  <a:cubicBezTo>
                    <a:pt x="1526" y="315895"/>
                    <a:pt x="0" y="312212"/>
                    <a:pt x="0" y="308372"/>
                  </a:cubicBezTo>
                  <a:lnTo>
                    <a:pt x="0" y="14480"/>
                  </a:lnTo>
                  <a:cubicBezTo>
                    <a:pt x="0" y="10639"/>
                    <a:pt x="1526" y="6956"/>
                    <a:pt x="4241" y="4241"/>
                  </a:cubicBezTo>
                  <a:cubicBezTo>
                    <a:pt x="6956" y="1526"/>
                    <a:pt x="10639" y="0"/>
                    <a:pt x="144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2393958" cy="389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67457" y="3273306"/>
            <a:ext cx="4102525" cy="5153292"/>
            <a:chOff x="0" y="0"/>
            <a:chExt cx="1080500" cy="13572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0500" cy="1357246"/>
            </a:xfrm>
            <a:custGeom>
              <a:avLst/>
              <a:gdLst/>
              <a:ahLst/>
              <a:cxnLst/>
              <a:rect l="l" t="t" r="r" b="b"/>
              <a:pathLst>
                <a:path w="1080500" h="1357246">
                  <a:moveTo>
                    <a:pt x="0" y="0"/>
                  </a:moveTo>
                  <a:lnTo>
                    <a:pt x="1080500" y="0"/>
                  </a:lnTo>
                  <a:lnTo>
                    <a:pt x="1080500" y="1357246"/>
                  </a:lnTo>
                  <a:lnTo>
                    <a:pt x="0" y="13572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lgDash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80500" cy="1423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31367" y="4685454"/>
            <a:ext cx="9089561" cy="1627610"/>
            <a:chOff x="0" y="0"/>
            <a:chExt cx="2393958" cy="4286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93958" cy="428671"/>
            </a:xfrm>
            <a:custGeom>
              <a:avLst/>
              <a:gdLst/>
              <a:ahLst/>
              <a:cxnLst/>
              <a:rect l="l" t="t" r="r" b="b"/>
              <a:pathLst>
                <a:path w="2393958" h="428671">
                  <a:moveTo>
                    <a:pt x="14480" y="0"/>
                  </a:moveTo>
                  <a:lnTo>
                    <a:pt x="2379479" y="0"/>
                  </a:lnTo>
                  <a:cubicBezTo>
                    <a:pt x="2383319" y="0"/>
                    <a:pt x="2387002" y="1526"/>
                    <a:pt x="2389717" y="4241"/>
                  </a:cubicBezTo>
                  <a:cubicBezTo>
                    <a:pt x="2392433" y="6956"/>
                    <a:pt x="2393958" y="10639"/>
                    <a:pt x="2393958" y="14480"/>
                  </a:cubicBezTo>
                  <a:lnTo>
                    <a:pt x="2393958" y="414191"/>
                  </a:lnTo>
                  <a:cubicBezTo>
                    <a:pt x="2393958" y="422188"/>
                    <a:pt x="2387476" y="428671"/>
                    <a:pt x="2379479" y="428671"/>
                  </a:cubicBezTo>
                  <a:lnTo>
                    <a:pt x="14480" y="428671"/>
                  </a:lnTo>
                  <a:cubicBezTo>
                    <a:pt x="10639" y="428671"/>
                    <a:pt x="6956" y="427145"/>
                    <a:pt x="4241" y="424430"/>
                  </a:cubicBezTo>
                  <a:cubicBezTo>
                    <a:pt x="1526" y="421714"/>
                    <a:pt x="0" y="418032"/>
                    <a:pt x="0" y="414191"/>
                  </a:cubicBezTo>
                  <a:lnTo>
                    <a:pt x="0" y="14480"/>
                  </a:lnTo>
                  <a:cubicBezTo>
                    <a:pt x="0" y="10639"/>
                    <a:pt x="1526" y="6956"/>
                    <a:pt x="4241" y="4241"/>
                  </a:cubicBezTo>
                  <a:cubicBezTo>
                    <a:pt x="6956" y="1526"/>
                    <a:pt x="10639" y="0"/>
                    <a:pt x="144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2393958" cy="495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931367" y="6503563"/>
            <a:ext cx="9089561" cy="1884785"/>
            <a:chOff x="0" y="0"/>
            <a:chExt cx="2393958" cy="49640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93958" cy="496404"/>
            </a:xfrm>
            <a:custGeom>
              <a:avLst/>
              <a:gdLst/>
              <a:ahLst/>
              <a:cxnLst/>
              <a:rect l="l" t="t" r="r" b="b"/>
              <a:pathLst>
                <a:path w="2393958" h="496404">
                  <a:moveTo>
                    <a:pt x="14480" y="0"/>
                  </a:moveTo>
                  <a:lnTo>
                    <a:pt x="2379479" y="0"/>
                  </a:lnTo>
                  <a:cubicBezTo>
                    <a:pt x="2383319" y="0"/>
                    <a:pt x="2387002" y="1526"/>
                    <a:pt x="2389717" y="4241"/>
                  </a:cubicBezTo>
                  <a:cubicBezTo>
                    <a:pt x="2392433" y="6956"/>
                    <a:pt x="2393958" y="10639"/>
                    <a:pt x="2393958" y="14480"/>
                  </a:cubicBezTo>
                  <a:lnTo>
                    <a:pt x="2393958" y="481925"/>
                  </a:lnTo>
                  <a:cubicBezTo>
                    <a:pt x="2393958" y="485765"/>
                    <a:pt x="2392433" y="489448"/>
                    <a:pt x="2389717" y="492163"/>
                  </a:cubicBezTo>
                  <a:cubicBezTo>
                    <a:pt x="2387002" y="494879"/>
                    <a:pt x="2383319" y="496404"/>
                    <a:pt x="2379479" y="496404"/>
                  </a:cubicBezTo>
                  <a:lnTo>
                    <a:pt x="14480" y="496404"/>
                  </a:lnTo>
                  <a:cubicBezTo>
                    <a:pt x="10639" y="496404"/>
                    <a:pt x="6956" y="494879"/>
                    <a:pt x="4241" y="492163"/>
                  </a:cubicBezTo>
                  <a:cubicBezTo>
                    <a:pt x="1526" y="489448"/>
                    <a:pt x="0" y="485765"/>
                    <a:pt x="0" y="481925"/>
                  </a:cubicBezTo>
                  <a:lnTo>
                    <a:pt x="0" y="14480"/>
                  </a:lnTo>
                  <a:cubicBezTo>
                    <a:pt x="0" y="10639"/>
                    <a:pt x="1526" y="6956"/>
                    <a:pt x="4241" y="4241"/>
                  </a:cubicBezTo>
                  <a:cubicBezTo>
                    <a:pt x="6956" y="1526"/>
                    <a:pt x="10639" y="0"/>
                    <a:pt x="144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BCB792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2393958" cy="563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935116" y="1348090"/>
            <a:ext cx="841682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>
                <a:solidFill>
                  <a:srgbClr val="677EA4"/>
                </a:solidFill>
                <a:latin typeface="TAN Meringue"/>
                <a:ea typeface="TAN Meringue"/>
                <a:cs typeface="TAN Meringue"/>
                <a:sym typeface="TAN Meringue"/>
              </a:rPr>
              <a:t>芳療措施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33136" y="3369518"/>
            <a:ext cx="3997773" cy="398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11/14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10ml 3.5% 葵花油</a:t>
            </a:r>
          </a:p>
          <a:p>
            <a:pPr algn="ctr">
              <a:lnSpc>
                <a:spcPts val="3919"/>
              </a:lnSpc>
            </a:pPr>
            <a:endParaRPr lang="en-US" sz="2799" b="1">
              <a:solidFill>
                <a:srgbClr val="677EA4"/>
              </a:solidFill>
              <a:latin typeface="Cloud Condensed Bold"/>
              <a:ea typeface="Cloud Condensed Bold"/>
              <a:cs typeface="Cloud Condensed Bold"/>
              <a:sym typeface="Cloud Condensed Bold"/>
            </a:endParaRP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檸檬 2D － 利循環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絲柏 2D － 消水腫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甜橙 1D － 安撫放鬆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台灣紅檜 1D － 鎮靜減壓</a:t>
            </a:r>
          </a:p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純正薰衣草 1D － 抗痙攣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23067" y="4946358"/>
            <a:ext cx="8306162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「一開始聞有檸檬草的味道，後面感覺像木材鋸下來的 木頭味，也有點柑橘味。」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323067" y="3623098"/>
            <a:ext cx="8306162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脹痛指數 ：使用前－8分 ；使用後－5分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16613" y="6643315"/>
            <a:ext cx="8306162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「一直想尿尿、想喝水。」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「覺得油很快吸收、按完就可以穿衣服直接出門。」</a:t>
            </a:r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677EA4"/>
                </a:solidFill>
                <a:latin typeface="Cloud Condensed Bold"/>
                <a:ea typeface="Cloud Condensed Bold"/>
                <a:cs typeface="Cloud Condensed Bold"/>
                <a:sym typeface="Cloud Condensed Bold"/>
              </a:rPr>
              <a:t>「很像整個都鬆開來，覺得很輕盈 很想睡覺。」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555</Words>
  <Application>Microsoft Macintosh PowerPoint</Application>
  <PresentationFormat>自訂</PresentationFormat>
  <Paragraphs>136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TAN Meringue</vt:lpstr>
      <vt:lpstr>Cloud Condensed</vt:lpstr>
      <vt:lpstr>Cloud Condensed Bold</vt:lpstr>
      <vt:lpstr>Calibri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香發簡報＿李瑄儀</dc:title>
  <cp:lastModifiedBy>LilyLee(李瑄儀)</cp:lastModifiedBy>
  <cp:revision>5</cp:revision>
  <dcterms:created xsi:type="dcterms:W3CDTF">2006-08-16T00:00:00Z</dcterms:created>
  <dcterms:modified xsi:type="dcterms:W3CDTF">2025-06-03T22:43:26Z</dcterms:modified>
  <dc:identifier>DAGXj36Uh9k</dc:identifier>
</cp:coreProperties>
</file>